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9" r:id="rId2"/>
    <p:sldId id="316" r:id="rId3"/>
    <p:sldId id="307" r:id="rId4"/>
    <p:sldId id="30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05" r:id="rId24"/>
    <p:sldId id="304" r:id="rId25"/>
    <p:sldId id="286" r:id="rId26"/>
    <p:sldId id="318" r:id="rId27"/>
    <p:sldId id="288" r:id="rId28"/>
    <p:sldId id="294" r:id="rId29"/>
    <p:sldId id="295" r:id="rId30"/>
    <p:sldId id="296" r:id="rId31"/>
    <p:sldId id="297" r:id="rId32"/>
    <p:sldId id="298" r:id="rId33"/>
    <p:sldId id="299" r:id="rId34"/>
    <p:sldId id="300" r:id="rId35"/>
    <p:sldId id="301" r:id="rId36"/>
    <p:sldId id="289" r:id="rId37"/>
    <p:sldId id="290" r:id="rId38"/>
    <p:sldId id="292" r:id="rId39"/>
    <p:sldId id="293" r:id="rId40"/>
    <p:sldId id="303" r:id="rId41"/>
    <p:sldId id="319" r:id="rId42"/>
    <p:sldId id="277" r:id="rId43"/>
    <p:sldId id="278" r:id="rId44"/>
    <p:sldId id="279" r:id="rId45"/>
    <p:sldId id="282" r:id="rId46"/>
    <p:sldId id="281" r:id="rId47"/>
    <p:sldId id="283" r:id="rId48"/>
    <p:sldId id="284" r:id="rId49"/>
    <p:sldId id="285" r:id="rId50"/>
    <p:sldId id="311" r:id="rId51"/>
    <p:sldId id="312" r:id="rId52"/>
    <p:sldId id="313" r:id="rId53"/>
    <p:sldId id="314" r:id="rId54"/>
    <p:sldId id="321" r:id="rId55"/>
    <p:sldId id="322" r:id="rId56"/>
    <p:sldId id="323" r:id="rId57"/>
    <p:sldId id="324" r:id="rId58"/>
    <p:sldId id="320" r:id="rId59"/>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4797C-8E23-6D4A-ABF4-5C9FE1DEEB8B}" v="56" dt="2023-05-27T09:17:05.4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82"/>
    <p:restoredTop sz="96197"/>
  </p:normalViewPr>
  <p:slideViewPr>
    <p:cSldViewPr snapToGrid="0">
      <p:cViewPr varScale="1">
        <p:scale>
          <a:sx n="97" d="100"/>
          <a:sy n="97" d="100"/>
        </p:scale>
        <p:origin x="216"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Tomassetti" userId="602e5fa9-ac8c-4882-a6c6-5d2537fdee56" providerId="ADAL" clId="{E674797C-8E23-6D4A-ABF4-5C9FE1DEEB8B}"/>
    <pc:docChg chg="undo custSel addSld delSld modSld sldOrd">
      <pc:chgData name="Giuseppe Tomassetti" userId="602e5fa9-ac8c-4882-a6c6-5d2537fdee56" providerId="ADAL" clId="{E674797C-8E23-6D4A-ABF4-5C9FE1DEEB8B}" dt="2023-05-27T09:17:33.573" v="11023" actId="20577"/>
      <pc:docMkLst>
        <pc:docMk/>
      </pc:docMkLst>
      <pc:sldChg chg="add del">
        <pc:chgData name="Giuseppe Tomassetti" userId="602e5fa9-ac8c-4882-a6c6-5d2537fdee56" providerId="ADAL" clId="{E674797C-8E23-6D4A-ABF4-5C9FE1DEEB8B}" dt="2023-05-27T08:13:03.262" v="4998" actId="2696"/>
        <pc:sldMkLst>
          <pc:docMk/>
          <pc:sldMk cId="3351088769" sldId="259"/>
        </pc:sldMkLst>
      </pc:sldChg>
      <pc:sldChg chg="add del">
        <pc:chgData name="Giuseppe Tomassetti" userId="602e5fa9-ac8c-4882-a6c6-5d2537fdee56" providerId="ADAL" clId="{E674797C-8E23-6D4A-ABF4-5C9FE1DEEB8B}" dt="2023-05-27T08:13:03.262" v="4997" actId="2696"/>
        <pc:sldMkLst>
          <pc:docMk/>
          <pc:sldMk cId="1136386087" sldId="260"/>
        </pc:sldMkLst>
      </pc:sldChg>
      <pc:sldChg chg="add del">
        <pc:chgData name="Giuseppe Tomassetti" userId="602e5fa9-ac8c-4882-a6c6-5d2537fdee56" providerId="ADAL" clId="{E674797C-8E23-6D4A-ABF4-5C9FE1DEEB8B}" dt="2023-05-27T08:13:03.261" v="4996" actId="2696"/>
        <pc:sldMkLst>
          <pc:docMk/>
          <pc:sldMk cId="714973461" sldId="261"/>
        </pc:sldMkLst>
      </pc:sldChg>
      <pc:sldChg chg="add del">
        <pc:chgData name="Giuseppe Tomassetti" userId="602e5fa9-ac8c-4882-a6c6-5d2537fdee56" providerId="ADAL" clId="{E674797C-8E23-6D4A-ABF4-5C9FE1DEEB8B}" dt="2023-05-27T08:13:03.260" v="4995" actId="2696"/>
        <pc:sldMkLst>
          <pc:docMk/>
          <pc:sldMk cId="1832668819" sldId="262"/>
        </pc:sldMkLst>
      </pc:sldChg>
      <pc:sldChg chg="add del">
        <pc:chgData name="Giuseppe Tomassetti" userId="602e5fa9-ac8c-4882-a6c6-5d2537fdee56" providerId="ADAL" clId="{E674797C-8E23-6D4A-ABF4-5C9FE1DEEB8B}" dt="2023-05-27T08:13:03.260" v="4994" actId="2696"/>
        <pc:sldMkLst>
          <pc:docMk/>
          <pc:sldMk cId="2615131283" sldId="263"/>
        </pc:sldMkLst>
      </pc:sldChg>
      <pc:sldChg chg="add del">
        <pc:chgData name="Giuseppe Tomassetti" userId="602e5fa9-ac8c-4882-a6c6-5d2537fdee56" providerId="ADAL" clId="{E674797C-8E23-6D4A-ABF4-5C9FE1DEEB8B}" dt="2023-05-27T08:13:03.259" v="4993" actId="2696"/>
        <pc:sldMkLst>
          <pc:docMk/>
          <pc:sldMk cId="3386013508" sldId="264"/>
        </pc:sldMkLst>
      </pc:sldChg>
      <pc:sldChg chg="add del">
        <pc:chgData name="Giuseppe Tomassetti" userId="602e5fa9-ac8c-4882-a6c6-5d2537fdee56" providerId="ADAL" clId="{E674797C-8E23-6D4A-ABF4-5C9FE1DEEB8B}" dt="2023-05-27T08:13:03.258" v="4992" actId="2696"/>
        <pc:sldMkLst>
          <pc:docMk/>
          <pc:sldMk cId="2989638173" sldId="265"/>
        </pc:sldMkLst>
      </pc:sldChg>
      <pc:sldChg chg="add del">
        <pc:chgData name="Giuseppe Tomassetti" userId="602e5fa9-ac8c-4882-a6c6-5d2537fdee56" providerId="ADAL" clId="{E674797C-8E23-6D4A-ABF4-5C9FE1DEEB8B}" dt="2023-05-27T08:13:03.258" v="4991" actId="2696"/>
        <pc:sldMkLst>
          <pc:docMk/>
          <pc:sldMk cId="840659969" sldId="266"/>
        </pc:sldMkLst>
      </pc:sldChg>
      <pc:sldChg chg="add del">
        <pc:chgData name="Giuseppe Tomassetti" userId="602e5fa9-ac8c-4882-a6c6-5d2537fdee56" providerId="ADAL" clId="{E674797C-8E23-6D4A-ABF4-5C9FE1DEEB8B}" dt="2023-05-27T08:13:03.257" v="4990" actId="2696"/>
        <pc:sldMkLst>
          <pc:docMk/>
          <pc:sldMk cId="4133593823" sldId="267"/>
        </pc:sldMkLst>
      </pc:sldChg>
      <pc:sldChg chg="add del">
        <pc:chgData name="Giuseppe Tomassetti" userId="602e5fa9-ac8c-4882-a6c6-5d2537fdee56" providerId="ADAL" clId="{E674797C-8E23-6D4A-ABF4-5C9FE1DEEB8B}" dt="2023-05-27T08:13:03.256" v="4989" actId="2696"/>
        <pc:sldMkLst>
          <pc:docMk/>
          <pc:sldMk cId="3131600354" sldId="268"/>
        </pc:sldMkLst>
      </pc:sldChg>
      <pc:sldChg chg="add del">
        <pc:chgData name="Giuseppe Tomassetti" userId="602e5fa9-ac8c-4882-a6c6-5d2537fdee56" providerId="ADAL" clId="{E674797C-8E23-6D4A-ABF4-5C9FE1DEEB8B}" dt="2023-05-27T08:13:03.256" v="4988" actId="2696"/>
        <pc:sldMkLst>
          <pc:docMk/>
          <pc:sldMk cId="2497387360" sldId="269"/>
        </pc:sldMkLst>
      </pc:sldChg>
      <pc:sldChg chg="add del">
        <pc:chgData name="Giuseppe Tomassetti" userId="602e5fa9-ac8c-4882-a6c6-5d2537fdee56" providerId="ADAL" clId="{E674797C-8E23-6D4A-ABF4-5C9FE1DEEB8B}" dt="2023-05-27T08:13:03.255" v="4987" actId="2696"/>
        <pc:sldMkLst>
          <pc:docMk/>
          <pc:sldMk cId="449243682" sldId="270"/>
        </pc:sldMkLst>
      </pc:sldChg>
      <pc:sldChg chg="add del">
        <pc:chgData name="Giuseppe Tomassetti" userId="602e5fa9-ac8c-4882-a6c6-5d2537fdee56" providerId="ADAL" clId="{E674797C-8E23-6D4A-ABF4-5C9FE1DEEB8B}" dt="2023-05-27T08:13:03.254" v="4986" actId="2696"/>
        <pc:sldMkLst>
          <pc:docMk/>
          <pc:sldMk cId="3560353506" sldId="271"/>
        </pc:sldMkLst>
      </pc:sldChg>
      <pc:sldChg chg="add del">
        <pc:chgData name="Giuseppe Tomassetti" userId="602e5fa9-ac8c-4882-a6c6-5d2537fdee56" providerId="ADAL" clId="{E674797C-8E23-6D4A-ABF4-5C9FE1DEEB8B}" dt="2023-05-27T08:13:03.254" v="4985" actId="2696"/>
        <pc:sldMkLst>
          <pc:docMk/>
          <pc:sldMk cId="3370560574" sldId="272"/>
        </pc:sldMkLst>
      </pc:sldChg>
      <pc:sldChg chg="add del">
        <pc:chgData name="Giuseppe Tomassetti" userId="602e5fa9-ac8c-4882-a6c6-5d2537fdee56" providerId="ADAL" clId="{E674797C-8E23-6D4A-ABF4-5C9FE1DEEB8B}" dt="2023-05-27T08:13:03.253" v="4984" actId="2696"/>
        <pc:sldMkLst>
          <pc:docMk/>
          <pc:sldMk cId="1661827798" sldId="273"/>
        </pc:sldMkLst>
      </pc:sldChg>
      <pc:sldChg chg="add del">
        <pc:chgData name="Giuseppe Tomassetti" userId="602e5fa9-ac8c-4882-a6c6-5d2537fdee56" providerId="ADAL" clId="{E674797C-8E23-6D4A-ABF4-5C9FE1DEEB8B}" dt="2023-05-27T08:13:03.252" v="4983" actId="2696"/>
        <pc:sldMkLst>
          <pc:docMk/>
          <pc:sldMk cId="209427495" sldId="274"/>
        </pc:sldMkLst>
      </pc:sldChg>
      <pc:sldChg chg="add del">
        <pc:chgData name="Giuseppe Tomassetti" userId="602e5fa9-ac8c-4882-a6c6-5d2537fdee56" providerId="ADAL" clId="{E674797C-8E23-6D4A-ABF4-5C9FE1DEEB8B}" dt="2023-05-27T08:13:03.252" v="4982" actId="2696"/>
        <pc:sldMkLst>
          <pc:docMk/>
          <pc:sldMk cId="1394349959" sldId="275"/>
        </pc:sldMkLst>
      </pc:sldChg>
      <pc:sldChg chg="add del">
        <pc:chgData name="Giuseppe Tomassetti" userId="602e5fa9-ac8c-4882-a6c6-5d2537fdee56" providerId="ADAL" clId="{E674797C-8E23-6D4A-ABF4-5C9FE1DEEB8B}" dt="2023-05-27T08:13:03.251" v="4981" actId="2696"/>
        <pc:sldMkLst>
          <pc:docMk/>
          <pc:sldMk cId="2502566996" sldId="276"/>
        </pc:sldMkLst>
      </pc:sldChg>
      <pc:sldChg chg="add del">
        <pc:chgData name="Giuseppe Tomassetti" userId="602e5fa9-ac8c-4882-a6c6-5d2537fdee56" providerId="ADAL" clId="{E674797C-8E23-6D4A-ABF4-5C9FE1DEEB8B}" dt="2023-05-27T08:32:30.010" v="5542" actId="2696"/>
        <pc:sldMkLst>
          <pc:docMk/>
          <pc:sldMk cId="1780543361" sldId="277"/>
        </pc:sldMkLst>
      </pc:sldChg>
      <pc:sldChg chg="add del">
        <pc:chgData name="Giuseppe Tomassetti" userId="602e5fa9-ac8c-4882-a6c6-5d2537fdee56" providerId="ADAL" clId="{E674797C-8E23-6D4A-ABF4-5C9FE1DEEB8B}" dt="2023-05-27T08:32:30.010" v="5542" actId="2696"/>
        <pc:sldMkLst>
          <pc:docMk/>
          <pc:sldMk cId="4274210560" sldId="278"/>
        </pc:sldMkLst>
      </pc:sldChg>
      <pc:sldChg chg="add del">
        <pc:chgData name="Giuseppe Tomassetti" userId="602e5fa9-ac8c-4882-a6c6-5d2537fdee56" providerId="ADAL" clId="{E674797C-8E23-6D4A-ABF4-5C9FE1DEEB8B}" dt="2023-05-27T08:32:30.010" v="5542" actId="2696"/>
        <pc:sldMkLst>
          <pc:docMk/>
          <pc:sldMk cId="2113333456" sldId="279"/>
        </pc:sldMkLst>
      </pc:sldChg>
      <pc:sldChg chg="add del">
        <pc:chgData name="Giuseppe Tomassetti" userId="602e5fa9-ac8c-4882-a6c6-5d2537fdee56" providerId="ADAL" clId="{E674797C-8E23-6D4A-ABF4-5C9FE1DEEB8B}" dt="2023-05-27T08:32:30.010" v="5542" actId="2696"/>
        <pc:sldMkLst>
          <pc:docMk/>
          <pc:sldMk cId="972479415" sldId="281"/>
        </pc:sldMkLst>
      </pc:sldChg>
      <pc:sldChg chg="add del">
        <pc:chgData name="Giuseppe Tomassetti" userId="602e5fa9-ac8c-4882-a6c6-5d2537fdee56" providerId="ADAL" clId="{E674797C-8E23-6D4A-ABF4-5C9FE1DEEB8B}" dt="2023-05-27T08:32:30.010" v="5542" actId="2696"/>
        <pc:sldMkLst>
          <pc:docMk/>
          <pc:sldMk cId="853090381" sldId="282"/>
        </pc:sldMkLst>
      </pc:sldChg>
      <pc:sldChg chg="add del">
        <pc:chgData name="Giuseppe Tomassetti" userId="602e5fa9-ac8c-4882-a6c6-5d2537fdee56" providerId="ADAL" clId="{E674797C-8E23-6D4A-ABF4-5C9FE1DEEB8B}" dt="2023-05-27T08:32:30.010" v="5542" actId="2696"/>
        <pc:sldMkLst>
          <pc:docMk/>
          <pc:sldMk cId="2901399070" sldId="283"/>
        </pc:sldMkLst>
      </pc:sldChg>
      <pc:sldChg chg="add del">
        <pc:chgData name="Giuseppe Tomassetti" userId="602e5fa9-ac8c-4882-a6c6-5d2537fdee56" providerId="ADAL" clId="{E674797C-8E23-6D4A-ABF4-5C9FE1DEEB8B}" dt="2023-05-27T08:32:30.010" v="5542" actId="2696"/>
        <pc:sldMkLst>
          <pc:docMk/>
          <pc:sldMk cId="1800397463" sldId="284"/>
        </pc:sldMkLst>
      </pc:sldChg>
      <pc:sldChg chg="add del">
        <pc:chgData name="Giuseppe Tomassetti" userId="602e5fa9-ac8c-4882-a6c6-5d2537fdee56" providerId="ADAL" clId="{E674797C-8E23-6D4A-ABF4-5C9FE1DEEB8B}" dt="2023-05-27T08:32:30.010" v="5542" actId="2696"/>
        <pc:sldMkLst>
          <pc:docMk/>
          <pc:sldMk cId="2833790174" sldId="285"/>
        </pc:sldMkLst>
      </pc:sldChg>
      <pc:sldChg chg="addSp delSp modSp add mod ord">
        <pc:chgData name="Giuseppe Tomassetti" userId="602e5fa9-ac8c-4882-a6c6-5d2537fdee56" providerId="ADAL" clId="{E674797C-8E23-6D4A-ABF4-5C9FE1DEEB8B}" dt="2023-05-27T08:40:23.836" v="6449" actId="14100"/>
        <pc:sldMkLst>
          <pc:docMk/>
          <pc:sldMk cId="2552040577" sldId="286"/>
        </pc:sldMkLst>
        <pc:spChg chg="mod">
          <ac:chgData name="Giuseppe Tomassetti" userId="602e5fa9-ac8c-4882-a6c6-5d2537fdee56" providerId="ADAL" clId="{E674797C-8E23-6D4A-ABF4-5C9FE1DEEB8B}" dt="2023-05-27T08:40:23.836" v="6449" actId="14100"/>
          <ac:spMkLst>
            <pc:docMk/>
            <pc:sldMk cId="2552040577" sldId="286"/>
            <ac:spMk id="3" creationId="{91E50B4A-DF44-C04F-D32D-ABF9BB8E7D0C}"/>
          </ac:spMkLst>
        </pc:spChg>
        <pc:picChg chg="del mod">
          <ac:chgData name="Giuseppe Tomassetti" userId="602e5fa9-ac8c-4882-a6c6-5d2537fdee56" providerId="ADAL" clId="{E674797C-8E23-6D4A-ABF4-5C9FE1DEEB8B}" dt="2023-05-27T08:35:56.523" v="5575" actId="21"/>
          <ac:picMkLst>
            <pc:docMk/>
            <pc:sldMk cId="2552040577" sldId="286"/>
            <ac:picMk id="4" creationId="{BB372292-8EDF-BCCD-9C72-83B8FF483E5B}"/>
          </ac:picMkLst>
        </pc:picChg>
        <pc:picChg chg="add mod">
          <ac:chgData name="Giuseppe Tomassetti" userId="602e5fa9-ac8c-4882-a6c6-5d2537fdee56" providerId="ADAL" clId="{E674797C-8E23-6D4A-ABF4-5C9FE1DEEB8B}" dt="2023-05-27T08:40:03.052" v="6420" actId="1076"/>
          <ac:picMkLst>
            <pc:docMk/>
            <pc:sldMk cId="2552040577" sldId="286"/>
            <ac:picMk id="5" creationId="{D04DF396-36AE-F071-2329-0645D0714CB0}"/>
          </ac:picMkLst>
        </pc:picChg>
        <pc:picChg chg="del">
          <ac:chgData name="Giuseppe Tomassetti" userId="602e5fa9-ac8c-4882-a6c6-5d2537fdee56" providerId="ADAL" clId="{E674797C-8E23-6D4A-ABF4-5C9FE1DEEB8B}" dt="2023-05-27T08:36:01.371" v="5578" actId="21"/>
          <ac:picMkLst>
            <pc:docMk/>
            <pc:sldMk cId="2552040577" sldId="286"/>
            <ac:picMk id="6" creationId="{CEC3BC35-355B-58A8-D1D1-2D4477A79DD2}"/>
          </ac:picMkLst>
        </pc:picChg>
      </pc:sldChg>
      <pc:sldChg chg="addSp delSp modSp add del mod">
        <pc:chgData name="Giuseppe Tomassetti" userId="602e5fa9-ac8c-4882-a6c6-5d2537fdee56" providerId="ADAL" clId="{E674797C-8E23-6D4A-ABF4-5C9FE1DEEB8B}" dt="2023-05-27T08:34:49.549" v="5545" actId="2696"/>
        <pc:sldMkLst>
          <pc:docMk/>
          <pc:sldMk cId="2567787415" sldId="286"/>
        </pc:sldMkLst>
        <pc:spChg chg="mod">
          <ac:chgData name="Giuseppe Tomassetti" userId="602e5fa9-ac8c-4882-a6c6-5d2537fdee56" providerId="ADAL" clId="{E674797C-8E23-6D4A-ABF4-5C9FE1DEEB8B}" dt="2023-05-27T08:01:30.105" v="3574" actId="14100"/>
          <ac:spMkLst>
            <pc:docMk/>
            <pc:sldMk cId="2567787415" sldId="286"/>
            <ac:spMk id="3" creationId="{91E50B4A-DF44-C04F-D32D-ABF9BB8E7D0C}"/>
          </ac:spMkLst>
        </pc:spChg>
        <pc:picChg chg="mod">
          <ac:chgData name="Giuseppe Tomassetti" userId="602e5fa9-ac8c-4882-a6c6-5d2537fdee56" providerId="ADAL" clId="{E674797C-8E23-6D4A-ABF4-5C9FE1DEEB8B}" dt="2023-05-27T08:00:44.205" v="3458" actId="1076"/>
          <ac:picMkLst>
            <pc:docMk/>
            <pc:sldMk cId="2567787415" sldId="286"/>
            <ac:picMk id="4" creationId="{BB372292-8EDF-BCCD-9C72-83B8FF483E5B}"/>
          </ac:picMkLst>
        </pc:picChg>
        <pc:picChg chg="add del">
          <ac:chgData name="Giuseppe Tomassetti" userId="602e5fa9-ac8c-4882-a6c6-5d2537fdee56" providerId="ADAL" clId="{E674797C-8E23-6D4A-ABF4-5C9FE1DEEB8B}" dt="2023-05-27T07:54:22.576" v="2703" actId="478"/>
          <ac:picMkLst>
            <pc:docMk/>
            <pc:sldMk cId="2567787415" sldId="286"/>
            <ac:picMk id="5" creationId="{3AAD8892-CF30-EBCC-0390-FE1CDBF467D4}"/>
          </ac:picMkLst>
        </pc:picChg>
        <pc:picChg chg="add mod">
          <ac:chgData name="Giuseppe Tomassetti" userId="602e5fa9-ac8c-4882-a6c6-5d2537fdee56" providerId="ADAL" clId="{E674797C-8E23-6D4A-ABF4-5C9FE1DEEB8B}" dt="2023-05-27T08:00:44.205" v="3458" actId="1076"/>
          <ac:picMkLst>
            <pc:docMk/>
            <pc:sldMk cId="2567787415" sldId="286"/>
            <ac:picMk id="6" creationId="{CEC3BC35-355B-58A8-D1D1-2D4477A79DD2}"/>
          </ac:picMkLst>
        </pc:picChg>
      </pc:sldChg>
      <pc:sldChg chg="addSp modSp add mod">
        <pc:chgData name="Giuseppe Tomassetti" userId="602e5fa9-ac8c-4882-a6c6-5d2537fdee56" providerId="ADAL" clId="{E674797C-8E23-6D4A-ABF4-5C9FE1DEEB8B}" dt="2023-05-27T08:26:49.631" v="5332" actId="1076"/>
        <pc:sldMkLst>
          <pc:docMk/>
          <pc:sldMk cId="1033879310" sldId="288"/>
        </pc:sldMkLst>
        <pc:spChg chg="add mod">
          <ac:chgData name="Giuseppe Tomassetti" userId="602e5fa9-ac8c-4882-a6c6-5d2537fdee56" providerId="ADAL" clId="{E674797C-8E23-6D4A-ABF4-5C9FE1DEEB8B}" dt="2023-05-27T08:26:49.631" v="5332" actId="1076"/>
          <ac:spMkLst>
            <pc:docMk/>
            <pc:sldMk cId="1033879310" sldId="288"/>
            <ac:spMk id="5" creationId="{91257C91-9C48-541A-D5EF-844EE4CDE398}"/>
          </ac:spMkLst>
        </pc:spChg>
      </pc:sldChg>
      <pc:sldChg chg="addSp modSp add del mod ord">
        <pc:chgData name="Giuseppe Tomassetti" userId="602e5fa9-ac8c-4882-a6c6-5d2537fdee56" providerId="ADAL" clId="{E674797C-8E23-6D4A-ABF4-5C9FE1DEEB8B}" dt="2023-05-27T08:25:02.904" v="5322" actId="2696"/>
        <pc:sldMkLst>
          <pc:docMk/>
          <pc:sldMk cId="3837428287" sldId="288"/>
        </pc:sldMkLst>
        <pc:spChg chg="add mod">
          <ac:chgData name="Giuseppe Tomassetti" userId="602e5fa9-ac8c-4882-a6c6-5d2537fdee56" providerId="ADAL" clId="{E674797C-8E23-6D4A-ABF4-5C9FE1DEEB8B}" dt="2023-05-27T08:23:01.801" v="5316" actId="255"/>
          <ac:spMkLst>
            <pc:docMk/>
            <pc:sldMk cId="3837428287" sldId="288"/>
            <ac:spMk id="4" creationId="{B1B231AD-AED3-37C7-8482-AA9954BC1F29}"/>
          </ac:spMkLst>
        </pc:spChg>
        <pc:picChg chg="mod">
          <ac:chgData name="Giuseppe Tomassetti" userId="602e5fa9-ac8c-4882-a6c6-5d2537fdee56" providerId="ADAL" clId="{E674797C-8E23-6D4A-ABF4-5C9FE1DEEB8B}" dt="2023-05-27T08:22:24.092" v="5271" actId="1076"/>
          <ac:picMkLst>
            <pc:docMk/>
            <pc:sldMk cId="3837428287" sldId="288"/>
            <ac:picMk id="2" creationId="{2F1EF24F-6586-84D5-0038-1211EAEC929B}"/>
          </ac:picMkLst>
        </pc:picChg>
        <pc:picChg chg="mod">
          <ac:chgData name="Giuseppe Tomassetti" userId="602e5fa9-ac8c-4882-a6c6-5d2537fdee56" providerId="ADAL" clId="{E674797C-8E23-6D4A-ABF4-5C9FE1DEEB8B}" dt="2023-05-27T08:22:24.092" v="5271" actId="1076"/>
          <ac:picMkLst>
            <pc:docMk/>
            <pc:sldMk cId="3837428287" sldId="288"/>
            <ac:picMk id="8" creationId="{98141AEF-99BF-0041-15A7-4171D97DCEF9}"/>
          </ac:picMkLst>
        </pc:picChg>
      </pc:sldChg>
      <pc:sldChg chg="add del">
        <pc:chgData name="Giuseppe Tomassetti" userId="602e5fa9-ac8c-4882-a6c6-5d2537fdee56" providerId="ADAL" clId="{E674797C-8E23-6D4A-ABF4-5C9FE1DEEB8B}" dt="2023-05-27T08:24:48.510" v="5320"/>
        <pc:sldMkLst>
          <pc:docMk/>
          <pc:sldMk cId="357821260" sldId="289"/>
        </pc:sldMkLst>
      </pc:sldChg>
      <pc:sldChg chg="add del">
        <pc:chgData name="Giuseppe Tomassetti" userId="602e5fa9-ac8c-4882-a6c6-5d2537fdee56" providerId="ADAL" clId="{E674797C-8E23-6D4A-ABF4-5C9FE1DEEB8B}" dt="2023-05-27T08:25:02.904" v="5322" actId="2696"/>
        <pc:sldMkLst>
          <pc:docMk/>
          <pc:sldMk cId="2050790565" sldId="289"/>
        </pc:sldMkLst>
      </pc:sldChg>
      <pc:sldChg chg="add">
        <pc:chgData name="Giuseppe Tomassetti" userId="602e5fa9-ac8c-4882-a6c6-5d2537fdee56" providerId="ADAL" clId="{E674797C-8E23-6D4A-ABF4-5C9FE1DEEB8B}" dt="2023-05-27T08:25:09.092" v="5323"/>
        <pc:sldMkLst>
          <pc:docMk/>
          <pc:sldMk cId="2846725201" sldId="289"/>
        </pc:sldMkLst>
      </pc:sldChg>
      <pc:sldChg chg="add del">
        <pc:chgData name="Giuseppe Tomassetti" userId="602e5fa9-ac8c-4882-a6c6-5d2537fdee56" providerId="ADAL" clId="{E674797C-8E23-6D4A-ABF4-5C9FE1DEEB8B}" dt="2023-05-27T08:25:02.904" v="5322" actId="2696"/>
        <pc:sldMkLst>
          <pc:docMk/>
          <pc:sldMk cId="1458941131" sldId="290"/>
        </pc:sldMkLst>
      </pc:sldChg>
      <pc:sldChg chg="add del">
        <pc:chgData name="Giuseppe Tomassetti" userId="602e5fa9-ac8c-4882-a6c6-5d2537fdee56" providerId="ADAL" clId="{E674797C-8E23-6D4A-ABF4-5C9FE1DEEB8B}" dt="2023-05-27T08:24:48.510" v="5320"/>
        <pc:sldMkLst>
          <pc:docMk/>
          <pc:sldMk cId="2206007992" sldId="290"/>
        </pc:sldMkLst>
      </pc:sldChg>
      <pc:sldChg chg="add">
        <pc:chgData name="Giuseppe Tomassetti" userId="602e5fa9-ac8c-4882-a6c6-5d2537fdee56" providerId="ADAL" clId="{E674797C-8E23-6D4A-ABF4-5C9FE1DEEB8B}" dt="2023-05-27T08:25:09.092" v="5323"/>
        <pc:sldMkLst>
          <pc:docMk/>
          <pc:sldMk cId="3362511211" sldId="290"/>
        </pc:sldMkLst>
      </pc:sldChg>
      <pc:sldChg chg="del">
        <pc:chgData name="Giuseppe Tomassetti" userId="602e5fa9-ac8c-4882-a6c6-5d2537fdee56" providerId="ADAL" clId="{E674797C-8E23-6D4A-ABF4-5C9FE1DEEB8B}" dt="2023-05-27T07:41:29.898" v="2579" actId="2696"/>
        <pc:sldMkLst>
          <pc:docMk/>
          <pc:sldMk cId="1578846894" sldId="291"/>
        </pc:sldMkLst>
      </pc:sldChg>
      <pc:sldChg chg="addSp delSp modSp add del mod">
        <pc:chgData name="Giuseppe Tomassetti" userId="602e5fa9-ac8c-4882-a6c6-5d2537fdee56" providerId="ADAL" clId="{E674797C-8E23-6D4A-ABF4-5C9FE1DEEB8B}" dt="2023-05-27T07:41:42.877" v="2583" actId="2696"/>
        <pc:sldMkLst>
          <pc:docMk/>
          <pc:sldMk cId="3008027461" sldId="291"/>
        </pc:sldMkLst>
        <pc:spChg chg="add mod">
          <ac:chgData name="Giuseppe Tomassetti" userId="602e5fa9-ac8c-4882-a6c6-5d2537fdee56" providerId="ADAL" clId="{E674797C-8E23-6D4A-ABF4-5C9FE1DEEB8B}" dt="2023-05-27T07:41:35.634" v="2582" actId="21"/>
          <ac:spMkLst>
            <pc:docMk/>
            <pc:sldMk cId="3008027461" sldId="291"/>
            <ac:spMk id="4" creationId="{8212043F-64C7-7C73-BB91-469FB40A41EE}"/>
          </ac:spMkLst>
        </pc:spChg>
        <pc:picChg chg="del mod">
          <ac:chgData name="Giuseppe Tomassetti" userId="602e5fa9-ac8c-4882-a6c6-5d2537fdee56" providerId="ADAL" clId="{E674797C-8E23-6D4A-ABF4-5C9FE1DEEB8B}" dt="2023-05-27T07:41:35.634" v="2582" actId="21"/>
          <ac:picMkLst>
            <pc:docMk/>
            <pc:sldMk cId="3008027461" sldId="291"/>
            <ac:picMk id="3" creationId="{31CF0713-15F9-C1E3-8BDB-6B6FD6FAB87B}"/>
          </ac:picMkLst>
        </pc:picChg>
      </pc:sldChg>
      <pc:sldChg chg="add del">
        <pc:chgData name="Giuseppe Tomassetti" userId="602e5fa9-ac8c-4882-a6c6-5d2537fdee56" providerId="ADAL" clId="{E674797C-8E23-6D4A-ABF4-5C9FE1DEEB8B}" dt="2023-05-27T08:25:02.904" v="5322" actId="2696"/>
        <pc:sldMkLst>
          <pc:docMk/>
          <pc:sldMk cId="245157329" sldId="292"/>
        </pc:sldMkLst>
      </pc:sldChg>
      <pc:sldChg chg="add">
        <pc:chgData name="Giuseppe Tomassetti" userId="602e5fa9-ac8c-4882-a6c6-5d2537fdee56" providerId="ADAL" clId="{E674797C-8E23-6D4A-ABF4-5C9FE1DEEB8B}" dt="2023-05-27T08:25:09.092" v="5323"/>
        <pc:sldMkLst>
          <pc:docMk/>
          <pc:sldMk cId="328004472" sldId="292"/>
        </pc:sldMkLst>
      </pc:sldChg>
      <pc:sldChg chg="add del">
        <pc:chgData name="Giuseppe Tomassetti" userId="602e5fa9-ac8c-4882-a6c6-5d2537fdee56" providerId="ADAL" clId="{E674797C-8E23-6D4A-ABF4-5C9FE1DEEB8B}" dt="2023-05-27T08:24:48.510" v="5320"/>
        <pc:sldMkLst>
          <pc:docMk/>
          <pc:sldMk cId="4167132340" sldId="292"/>
        </pc:sldMkLst>
      </pc:sldChg>
      <pc:sldChg chg="add del">
        <pc:chgData name="Giuseppe Tomassetti" userId="602e5fa9-ac8c-4882-a6c6-5d2537fdee56" providerId="ADAL" clId="{E674797C-8E23-6D4A-ABF4-5C9FE1DEEB8B}" dt="2023-05-27T08:25:02.904" v="5322" actId="2696"/>
        <pc:sldMkLst>
          <pc:docMk/>
          <pc:sldMk cId="1641863600" sldId="293"/>
        </pc:sldMkLst>
      </pc:sldChg>
      <pc:sldChg chg="add del">
        <pc:chgData name="Giuseppe Tomassetti" userId="602e5fa9-ac8c-4882-a6c6-5d2537fdee56" providerId="ADAL" clId="{E674797C-8E23-6D4A-ABF4-5C9FE1DEEB8B}" dt="2023-05-27T08:24:48.510" v="5320"/>
        <pc:sldMkLst>
          <pc:docMk/>
          <pc:sldMk cId="2674621939" sldId="293"/>
        </pc:sldMkLst>
      </pc:sldChg>
      <pc:sldChg chg="add">
        <pc:chgData name="Giuseppe Tomassetti" userId="602e5fa9-ac8c-4882-a6c6-5d2537fdee56" providerId="ADAL" clId="{E674797C-8E23-6D4A-ABF4-5C9FE1DEEB8B}" dt="2023-05-27T08:25:09.092" v="5323"/>
        <pc:sldMkLst>
          <pc:docMk/>
          <pc:sldMk cId="4287990833" sldId="293"/>
        </pc:sldMkLst>
      </pc:sldChg>
      <pc:sldChg chg="add">
        <pc:chgData name="Giuseppe Tomassetti" userId="602e5fa9-ac8c-4882-a6c6-5d2537fdee56" providerId="ADAL" clId="{E674797C-8E23-6D4A-ABF4-5C9FE1DEEB8B}" dt="2023-05-27T08:25:09.092" v="5323"/>
        <pc:sldMkLst>
          <pc:docMk/>
          <pc:sldMk cId="2373386275" sldId="294"/>
        </pc:sldMkLst>
      </pc:sldChg>
      <pc:sldChg chg="add del">
        <pc:chgData name="Giuseppe Tomassetti" userId="602e5fa9-ac8c-4882-a6c6-5d2537fdee56" providerId="ADAL" clId="{E674797C-8E23-6D4A-ABF4-5C9FE1DEEB8B}" dt="2023-05-27T08:25:02.904" v="5322" actId="2696"/>
        <pc:sldMkLst>
          <pc:docMk/>
          <pc:sldMk cId="4226850229" sldId="294"/>
        </pc:sldMkLst>
      </pc:sldChg>
      <pc:sldChg chg="add">
        <pc:chgData name="Giuseppe Tomassetti" userId="602e5fa9-ac8c-4882-a6c6-5d2537fdee56" providerId="ADAL" clId="{E674797C-8E23-6D4A-ABF4-5C9FE1DEEB8B}" dt="2023-05-27T08:25:09.092" v="5323"/>
        <pc:sldMkLst>
          <pc:docMk/>
          <pc:sldMk cId="732901314" sldId="295"/>
        </pc:sldMkLst>
      </pc:sldChg>
      <pc:sldChg chg="add del">
        <pc:chgData name="Giuseppe Tomassetti" userId="602e5fa9-ac8c-4882-a6c6-5d2537fdee56" providerId="ADAL" clId="{E674797C-8E23-6D4A-ABF4-5C9FE1DEEB8B}" dt="2023-05-27T08:25:02.904" v="5322" actId="2696"/>
        <pc:sldMkLst>
          <pc:docMk/>
          <pc:sldMk cId="3635406781" sldId="295"/>
        </pc:sldMkLst>
      </pc:sldChg>
      <pc:sldChg chg="add">
        <pc:chgData name="Giuseppe Tomassetti" userId="602e5fa9-ac8c-4882-a6c6-5d2537fdee56" providerId="ADAL" clId="{E674797C-8E23-6D4A-ABF4-5C9FE1DEEB8B}" dt="2023-05-27T08:25:09.092" v="5323"/>
        <pc:sldMkLst>
          <pc:docMk/>
          <pc:sldMk cId="2197258254" sldId="296"/>
        </pc:sldMkLst>
      </pc:sldChg>
      <pc:sldChg chg="add del">
        <pc:chgData name="Giuseppe Tomassetti" userId="602e5fa9-ac8c-4882-a6c6-5d2537fdee56" providerId="ADAL" clId="{E674797C-8E23-6D4A-ABF4-5C9FE1DEEB8B}" dt="2023-05-27T08:25:02.904" v="5322" actId="2696"/>
        <pc:sldMkLst>
          <pc:docMk/>
          <pc:sldMk cId="2223747659" sldId="296"/>
        </pc:sldMkLst>
      </pc:sldChg>
      <pc:sldChg chg="add del">
        <pc:chgData name="Giuseppe Tomassetti" userId="602e5fa9-ac8c-4882-a6c6-5d2537fdee56" providerId="ADAL" clId="{E674797C-8E23-6D4A-ABF4-5C9FE1DEEB8B}" dt="2023-05-27T08:25:02.904" v="5322" actId="2696"/>
        <pc:sldMkLst>
          <pc:docMk/>
          <pc:sldMk cId="1898646505" sldId="297"/>
        </pc:sldMkLst>
      </pc:sldChg>
      <pc:sldChg chg="add">
        <pc:chgData name="Giuseppe Tomassetti" userId="602e5fa9-ac8c-4882-a6c6-5d2537fdee56" providerId="ADAL" clId="{E674797C-8E23-6D4A-ABF4-5C9FE1DEEB8B}" dt="2023-05-27T08:25:09.092" v="5323"/>
        <pc:sldMkLst>
          <pc:docMk/>
          <pc:sldMk cId="1977572213" sldId="297"/>
        </pc:sldMkLst>
      </pc:sldChg>
      <pc:sldChg chg="add">
        <pc:chgData name="Giuseppe Tomassetti" userId="602e5fa9-ac8c-4882-a6c6-5d2537fdee56" providerId="ADAL" clId="{E674797C-8E23-6D4A-ABF4-5C9FE1DEEB8B}" dt="2023-05-27T08:25:09.092" v="5323"/>
        <pc:sldMkLst>
          <pc:docMk/>
          <pc:sldMk cId="62689553" sldId="298"/>
        </pc:sldMkLst>
      </pc:sldChg>
      <pc:sldChg chg="add del">
        <pc:chgData name="Giuseppe Tomassetti" userId="602e5fa9-ac8c-4882-a6c6-5d2537fdee56" providerId="ADAL" clId="{E674797C-8E23-6D4A-ABF4-5C9FE1DEEB8B}" dt="2023-05-27T08:25:02.904" v="5322" actId="2696"/>
        <pc:sldMkLst>
          <pc:docMk/>
          <pc:sldMk cId="1418275859" sldId="298"/>
        </pc:sldMkLst>
      </pc:sldChg>
      <pc:sldChg chg="add del">
        <pc:chgData name="Giuseppe Tomassetti" userId="602e5fa9-ac8c-4882-a6c6-5d2537fdee56" providerId="ADAL" clId="{E674797C-8E23-6D4A-ABF4-5C9FE1DEEB8B}" dt="2023-05-27T08:25:02.904" v="5322" actId="2696"/>
        <pc:sldMkLst>
          <pc:docMk/>
          <pc:sldMk cId="2389012600" sldId="299"/>
        </pc:sldMkLst>
      </pc:sldChg>
      <pc:sldChg chg="add">
        <pc:chgData name="Giuseppe Tomassetti" userId="602e5fa9-ac8c-4882-a6c6-5d2537fdee56" providerId="ADAL" clId="{E674797C-8E23-6D4A-ABF4-5C9FE1DEEB8B}" dt="2023-05-27T08:25:09.092" v="5323"/>
        <pc:sldMkLst>
          <pc:docMk/>
          <pc:sldMk cId="4096239317" sldId="299"/>
        </pc:sldMkLst>
      </pc:sldChg>
      <pc:sldChg chg="add del">
        <pc:chgData name="Giuseppe Tomassetti" userId="602e5fa9-ac8c-4882-a6c6-5d2537fdee56" providerId="ADAL" clId="{E674797C-8E23-6D4A-ABF4-5C9FE1DEEB8B}" dt="2023-05-27T08:24:48.510" v="5320"/>
        <pc:sldMkLst>
          <pc:docMk/>
          <pc:sldMk cId="2418375175" sldId="300"/>
        </pc:sldMkLst>
      </pc:sldChg>
      <pc:sldChg chg="add del">
        <pc:chgData name="Giuseppe Tomassetti" userId="602e5fa9-ac8c-4882-a6c6-5d2537fdee56" providerId="ADAL" clId="{E674797C-8E23-6D4A-ABF4-5C9FE1DEEB8B}" dt="2023-05-27T08:25:02.904" v="5322" actId="2696"/>
        <pc:sldMkLst>
          <pc:docMk/>
          <pc:sldMk cId="3382267691" sldId="300"/>
        </pc:sldMkLst>
      </pc:sldChg>
      <pc:sldChg chg="add">
        <pc:chgData name="Giuseppe Tomassetti" userId="602e5fa9-ac8c-4882-a6c6-5d2537fdee56" providerId="ADAL" clId="{E674797C-8E23-6D4A-ABF4-5C9FE1DEEB8B}" dt="2023-05-27T08:25:09.092" v="5323"/>
        <pc:sldMkLst>
          <pc:docMk/>
          <pc:sldMk cId="3617412677" sldId="300"/>
        </pc:sldMkLst>
      </pc:sldChg>
      <pc:sldChg chg="add del">
        <pc:chgData name="Giuseppe Tomassetti" userId="602e5fa9-ac8c-4882-a6c6-5d2537fdee56" providerId="ADAL" clId="{E674797C-8E23-6D4A-ABF4-5C9FE1DEEB8B}" dt="2023-05-27T08:25:02.904" v="5322" actId="2696"/>
        <pc:sldMkLst>
          <pc:docMk/>
          <pc:sldMk cId="645165168" sldId="301"/>
        </pc:sldMkLst>
      </pc:sldChg>
      <pc:sldChg chg="add del">
        <pc:chgData name="Giuseppe Tomassetti" userId="602e5fa9-ac8c-4882-a6c6-5d2537fdee56" providerId="ADAL" clId="{E674797C-8E23-6D4A-ABF4-5C9FE1DEEB8B}" dt="2023-05-27T08:24:48.510" v="5320"/>
        <pc:sldMkLst>
          <pc:docMk/>
          <pc:sldMk cId="1895323297" sldId="301"/>
        </pc:sldMkLst>
      </pc:sldChg>
      <pc:sldChg chg="add">
        <pc:chgData name="Giuseppe Tomassetti" userId="602e5fa9-ac8c-4882-a6c6-5d2537fdee56" providerId="ADAL" clId="{E674797C-8E23-6D4A-ABF4-5C9FE1DEEB8B}" dt="2023-05-27T08:25:09.092" v="5323"/>
        <pc:sldMkLst>
          <pc:docMk/>
          <pc:sldMk cId="2508407425" sldId="301"/>
        </pc:sldMkLst>
      </pc:sldChg>
      <pc:sldChg chg="add del">
        <pc:chgData name="Giuseppe Tomassetti" userId="602e5fa9-ac8c-4882-a6c6-5d2537fdee56" providerId="ADAL" clId="{E674797C-8E23-6D4A-ABF4-5C9FE1DEEB8B}" dt="2023-05-27T08:25:02.904" v="5322" actId="2696"/>
        <pc:sldMkLst>
          <pc:docMk/>
          <pc:sldMk cId="953124225" sldId="302"/>
        </pc:sldMkLst>
      </pc:sldChg>
      <pc:sldChg chg="add del">
        <pc:chgData name="Giuseppe Tomassetti" userId="602e5fa9-ac8c-4882-a6c6-5d2537fdee56" providerId="ADAL" clId="{E674797C-8E23-6D4A-ABF4-5C9FE1DEEB8B}" dt="2023-05-27T08:24:48.510" v="5320"/>
        <pc:sldMkLst>
          <pc:docMk/>
          <pc:sldMk cId="1293662141" sldId="302"/>
        </pc:sldMkLst>
      </pc:sldChg>
      <pc:sldChg chg="delSp add del mod">
        <pc:chgData name="Giuseppe Tomassetti" userId="602e5fa9-ac8c-4882-a6c6-5d2537fdee56" providerId="ADAL" clId="{E674797C-8E23-6D4A-ABF4-5C9FE1DEEB8B}" dt="2023-05-27T08:30:15.390" v="5467" actId="2696"/>
        <pc:sldMkLst>
          <pc:docMk/>
          <pc:sldMk cId="1602094494" sldId="302"/>
        </pc:sldMkLst>
        <pc:picChg chg="del">
          <ac:chgData name="Giuseppe Tomassetti" userId="602e5fa9-ac8c-4882-a6c6-5d2537fdee56" providerId="ADAL" clId="{E674797C-8E23-6D4A-ABF4-5C9FE1DEEB8B}" dt="2023-05-27T08:29:25.773" v="5333" actId="478"/>
          <ac:picMkLst>
            <pc:docMk/>
            <pc:sldMk cId="1602094494" sldId="302"/>
            <ac:picMk id="9" creationId="{71AAD0C8-3335-81F3-1D0E-CBD5DB57BCA9}"/>
          </ac:picMkLst>
        </pc:picChg>
      </pc:sldChg>
      <pc:sldChg chg="add del">
        <pc:chgData name="Giuseppe Tomassetti" userId="602e5fa9-ac8c-4882-a6c6-5d2537fdee56" providerId="ADAL" clId="{E674797C-8E23-6D4A-ABF4-5C9FE1DEEB8B}" dt="2023-05-27T08:24:48.510" v="5320"/>
        <pc:sldMkLst>
          <pc:docMk/>
          <pc:sldMk cId="523279970" sldId="303"/>
        </pc:sldMkLst>
      </pc:sldChg>
      <pc:sldChg chg="add del">
        <pc:chgData name="Giuseppe Tomassetti" userId="602e5fa9-ac8c-4882-a6c6-5d2537fdee56" providerId="ADAL" clId="{E674797C-8E23-6D4A-ABF4-5C9FE1DEEB8B}" dt="2023-05-27T08:25:02.904" v="5322" actId="2696"/>
        <pc:sldMkLst>
          <pc:docMk/>
          <pc:sldMk cId="3571682682" sldId="303"/>
        </pc:sldMkLst>
      </pc:sldChg>
      <pc:sldChg chg="addSp delSp modSp add mod">
        <pc:chgData name="Giuseppe Tomassetti" userId="602e5fa9-ac8c-4882-a6c6-5d2537fdee56" providerId="ADAL" clId="{E674797C-8E23-6D4A-ABF4-5C9FE1DEEB8B}" dt="2023-05-27T08:31:49.996" v="5540" actId="20577"/>
        <pc:sldMkLst>
          <pc:docMk/>
          <pc:sldMk cId="3905205415" sldId="303"/>
        </pc:sldMkLst>
        <pc:spChg chg="mod">
          <ac:chgData name="Giuseppe Tomassetti" userId="602e5fa9-ac8c-4882-a6c6-5d2537fdee56" providerId="ADAL" clId="{E674797C-8E23-6D4A-ABF4-5C9FE1DEEB8B}" dt="2023-05-27T08:30:30.343" v="5472" actId="1076"/>
          <ac:spMkLst>
            <pc:docMk/>
            <pc:sldMk cId="3905205415" sldId="303"/>
            <ac:spMk id="5" creationId="{60646CDE-8CA1-F5BA-C3E5-C585299BB9A4}"/>
          </ac:spMkLst>
        </pc:spChg>
        <pc:spChg chg="add mod">
          <ac:chgData name="Giuseppe Tomassetti" userId="602e5fa9-ac8c-4882-a6c6-5d2537fdee56" providerId="ADAL" clId="{E674797C-8E23-6D4A-ABF4-5C9FE1DEEB8B}" dt="2023-05-27T08:31:49.996" v="5540" actId="20577"/>
          <ac:spMkLst>
            <pc:docMk/>
            <pc:sldMk cId="3905205415" sldId="303"/>
            <ac:spMk id="7" creationId="{395A5EA0-5396-CADC-FDD8-78116863DD40}"/>
          </ac:spMkLst>
        </pc:spChg>
        <pc:picChg chg="add mod">
          <ac:chgData name="Giuseppe Tomassetti" userId="602e5fa9-ac8c-4882-a6c6-5d2537fdee56" providerId="ADAL" clId="{E674797C-8E23-6D4A-ABF4-5C9FE1DEEB8B}" dt="2023-05-27T08:30:20.333" v="5469" actId="14100"/>
          <ac:picMkLst>
            <pc:docMk/>
            <pc:sldMk cId="3905205415" sldId="303"/>
            <ac:picMk id="2" creationId="{96035BBE-2B42-4BBC-8AA5-CA014A3D7685}"/>
          </ac:picMkLst>
        </pc:picChg>
        <pc:picChg chg="del">
          <ac:chgData name="Giuseppe Tomassetti" userId="602e5fa9-ac8c-4882-a6c6-5d2537fdee56" providerId="ADAL" clId="{E674797C-8E23-6D4A-ABF4-5C9FE1DEEB8B}" dt="2023-05-27T08:29:27.627" v="5334" actId="478"/>
          <ac:picMkLst>
            <pc:docMk/>
            <pc:sldMk cId="3905205415" sldId="303"/>
            <ac:picMk id="3" creationId="{A03FC239-031C-1244-0DE2-C64FDCB3C741}"/>
          </ac:picMkLst>
        </pc:picChg>
        <pc:picChg chg="add mod">
          <ac:chgData name="Giuseppe Tomassetti" userId="602e5fa9-ac8c-4882-a6c6-5d2537fdee56" providerId="ADAL" clId="{E674797C-8E23-6D4A-ABF4-5C9FE1DEEB8B}" dt="2023-05-27T08:31:22.985" v="5475" actId="1076"/>
          <ac:picMkLst>
            <pc:docMk/>
            <pc:sldMk cId="3905205415" sldId="303"/>
            <ac:picMk id="4" creationId="{199FEBA0-15E9-A2B3-8D0E-C470E49296C4}"/>
          </ac:picMkLst>
        </pc:picChg>
      </pc:sldChg>
      <pc:sldChg chg="add ord">
        <pc:chgData name="Giuseppe Tomassetti" userId="602e5fa9-ac8c-4882-a6c6-5d2537fdee56" providerId="ADAL" clId="{E674797C-8E23-6D4A-ABF4-5C9FE1DEEB8B}" dt="2023-05-27T08:42:24.648" v="6716" actId="20578"/>
        <pc:sldMkLst>
          <pc:docMk/>
          <pc:sldMk cId="316641751" sldId="304"/>
        </pc:sldMkLst>
      </pc:sldChg>
      <pc:sldChg chg="add del ord">
        <pc:chgData name="Giuseppe Tomassetti" userId="602e5fa9-ac8c-4882-a6c6-5d2537fdee56" providerId="ADAL" clId="{E674797C-8E23-6D4A-ABF4-5C9FE1DEEB8B}" dt="2023-05-27T08:34:49.549" v="5545" actId="2696"/>
        <pc:sldMkLst>
          <pc:docMk/>
          <pc:sldMk cId="2752102430" sldId="304"/>
        </pc:sldMkLst>
      </pc:sldChg>
      <pc:sldChg chg="addSp modSp add del mod ord">
        <pc:chgData name="Giuseppe Tomassetti" userId="602e5fa9-ac8c-4882-a6c6-5d2537fdee56" providerId="ADAL" clId="{E674797C-8E23-6D4A-ABF4-5C9FE1DEEB8B}" dt="2023-05-27T08:34:49.549" v="5545" actId="2696"/>
        <pc:sldMkLst>
          <pc:docMk/>
          <pc:sldMk cId="1698006048" sldId="305"/>
        </pc:sldMkLst>
        <pc:spChg chg="mod">
          <ac:chgData name="Giuseppe Tomassetti" userId="602e5fa9-ac8c-4882-a6c6-5d2537fdee56" providerId="ADAL" clId="{E674797C-8E23-6D4A-ABF4-5C9FE1DEEB8B}" dt="2023-05-27T07:55:57.741" v="2755" actId="14100"/>
          <ac:spMkLst>
            <pc:docMk/>
            <pc:sldMk cId="1698006048" sldId="305"/>
            <ac:spMk id="2" creationId="{64484BF5-4F38-9033-9005-9EF37FD55BF9}"/>
          </ac:spMkLst>
        </pc:spChg>
        <pc:spChg chg="add mod">
          <ac:chgData name="Giuseppe Tomassetti" userId="602e5fa9-ac8c-4882-a6c6-5d2537fdee56" providerId="ADAL" clId="{E674797C-8E23-6D4A-ABF4-5C9FE1DEEB8B}" dt="2023-05-27T07:58:13.986" v="3394" actId="20577"/>
          <ac:spMkLst>
            <pc:docMk/>
            <pc:sldMk cId="1698006048" sldId="305"/>
            <ac:spMk id="3" creationId="{1EEDBCA7-E756-A13E-496B-6F616310A045}"/>
          </ac:spMkLst>
        </pc:spChg>
        <pc:picChg chg="mod">
          <ac:chgData name="Giuseppe Tomassetti" userId="602e5fa9-ac8c-4882-a6c6-5d2537fdee56" providerId="ADAL" clId="{E674797C-8E23-6D4A-ABF4-5C9FE1DEEB8B}" dt="2023-05-27T07:56:05.511" v="2758" actId="14100"/>
          <ac:picMkLst>
            <pc:docMk/>
            <pc:sldMk cId="1698006048" sldId="305"/>
            <ac:picMk id="4" creationId="{C596687E-40C4-598A-D3C2-2C6ABCBCE973}"/>
          </ac:picMkLst>
        </pc:picChg>
        <pc:picChg chg="mod">
          <ac:chgData name="Giuseppe Tomassetti" userId="602e5fa9-ac8c-4882-a6c6-5d2537fdee56" providerId="ADAL" clId="{E674797C-8E23-6D4A-ABF4-5C9FE1DEEB8B}" dt="2023-05-27T07:56:09.093" v="2759" actId="14100"/>
          <ac:picMkLst>
            <pc:docMk/>
            <pc:sldMk cId="1698006048" sldId="305"/>
            <ac:picMk id="5" creationId="{20FBBE9D-EE5F-8E08-BEB6-9591E6757004}"/>
          </ac:picMkLst>
        </pc:picChg>
      </pc:sldChg>
      <pc:sldChg chg="addSp delSp modSp add mod">
        <pc:chgData name="Giuseppe Tomassetti" userId="602e5fa9-ac8c-4882-a6c6-5d2537fdee56" providerId="ADAL" clId="{E674797C-8E23-6D4A-ABF4-5C9FE1DEEB8B}" dt="2023-05-27T08:42:21.318" v="6715" actId="21"/>
        <pc:sldMkLst>
          <pc:docMk/>
          <pc:sldMk cId="3842833304" sldId="305"/>
        </pc:sldMkLst>
        <pc:spChg chg="add del mod">
          <ac:chgData name="Giuseppe Tomassetti" userId="602e5fa9-ac8c-4882-a6c6-5d2537fdee56" providerId="ADAL" clId="{E674797C-8E23-6D4A-ABF4-5C9FE1DEEB8B}" dt="2023-05-27T08:42:21.318" v="6715" actId="21"/>
          <ac:spMkLst>
            <pc:docMk/>
            <pc:sldMk cId="3842833304" sldId="305"/>
            <ac:spMk id="7" creationId="{CC405876-E053-ABFE-D75B-DAF12EF13ECE}"/>
          </ac:spMkLst>
        </pc:spChg>
        <pc:picChg chg="add del">
          <ac:chgData name="Giuseppe Tomassetti" userId="602e5fa9-ac8c-4882-a6c6-5d2537fdee56" providerId="ADAL" clId="{E674797C-8E23-6D4A-ABF4-5C9FE1DEEB8B}" dt="2023-05-27T08:42:21.318" v="6715" actId="21"/>
          <ac:picMkLst>
            <pc:docMk/>
            <pc:sldMk cId="3842833304" sldId="305"/>
            <ac:picMk id="4" creationId="{C596687E-40C4-598A-D3C2-2C6ABCBCE973}"/>
          </ac:picMkLst>
        </pc:picChg>
        <pc:picChg chg="add del">
          <ac:chgData name="Giuseppe Tomassetti" userId="602e5fa9-ac8c-4882-a6c6-5d2537fdee56" providerId="ADAL" clId="{E674797C-8E23-6D4A-ABF4-5C9FE1DEEB8B}" dt="2023-05-27T08:42:21.318" v="6715" actId="21"/>
          <ac:picMkLst>
            <pc:docMk/>
            <pc:sldMk cId="3842833304" sldId="305"/>
            <ac:picMk id="5" creationId="{20FBBE9D-EE5F-8E08-BEB6-9591E6757004}"/>
          </ac:picMkLst>
        </pc:picChg>
      </pc:sldChg>
      <pc:sldChg chg="addSp delSp modSp new add del mod ord">
        <pc:chgData name="Giuseppe Tomassetti" userId="602e5fa9-ac8c-4882-a6c6-5d2537fdee56" providerId="ADAL" clId="{E674797C-8E23-6D4A-ABF4-5C9FE1DEEB8B}" dt="2023-05-27T08:13:09.838" v="5019" actId="2696"/>
        <pc:sldMkLst>
          <pc:docMk/>
          <pc:sldMk cId="3835950967" sldId="306"/>
        </pc:sldMkLst>
        <pc:spChg chg="mod">
          <ac:chgData name="Giuseppe Tomassetti" userId="602e5fa9-ac8c-4882-a6c6-5d2537fdee56" providerId="ADAL" clId="{E674797C-8E23-6D4A-ABF4-5C9FE1DEEB8B}" dt="2023-05-27T07:37:30.560" v="1664" actId="20577"/>
          <ac:spMkLst>
            <pc:docMk/>
            <pc:sldMk cId="3835950967" sldId="306"/>
            <ac:spMk id="2" creationId="{3F41FA3A-A539-B812-FA8C-6909D5B44585}"/>
          </ac:spMkLst>
        </pc:spChg>
        <pc:spChg chg="add del mod">
          <ac:chgData name="Giuseppe Tomassetti" userId="602e5fa9-ac8c-4882-a6c6-5d2537fdee56" providerId="ADAL" clId="{E674797C-8E23-6D4A-ABF4-5C9FE1DEEB8B}" dt="2023-05-27T07:37:33.822" v="1666" actId="21"/>
          <ac:spMkLst>
            <pc:docMk/>
            <pc:sldMk cId="3835950967" sldId="306"/>
            <ac:spMk id="3" creationId="{DB3B08ED-D077-60C6-6B54-786BE6C23F41}"/>
          </ac:spMkLst>
        </pc:spChg>
      </pc:sldChg>
      <pc:sldChg chg="add del ord">
        <pc:chgData name="Giuseppe Tomassetti" userId="602e5fa9-ac8c-4882-a6c6-5d2537fdee56" providerId="ADAL" clId="{E674797C-8E23-6D4A-ABF4-5C9FE1DEEB8B}" dt="2023-05-27T09:03:34.973" v="9757" actId="20578"/>
        <pc:sldMkLst>
          <pc:docMk/>
          <pc:sldMk cId="2907554699" sldId="307"/>
        </pc:sldMkLst>
      </pc:sldChg>
      <pc:sldChg chg="modSp add del mod">
        <pc:chgData name="Giuseppe Tomassetti" userId="602e5fa9-ac8c-4882-a6c6-5d2537fdee56" providerId="ADAL" clId="{E674797C-8E23-6D4A-ABF4-5C9FE1DEEB8B}" dt="2023-05-27T09:04:43.451" v="9826" actId="20577"/>
        <pc:sldMkLst>
          <pc:docMk/>
          <pc:sldMk cId="3622197156" sldId="308"/>
        </pc:sldMkLst>
        <pc:spChg chg="mod">
          <ac:chgData name="Giuseppe Tomassetti" userId="602e5fa9-ac8c-4882-a6c6-5d2537fdee56" providerId="ADAL" clId="{E674797C-8E23-6D4A-ABF4-5C9FE1DEEB8B}" dt="2023-05-27T07:37:41.914" v="1687" actId="20577"/>
          <ac:spMkLst>
            <pc:docMk/>
            <pc:sldMk cId="3622197156" sldId="308"/>
            <ac:spMk id="2" creationId="{3F41FA3A-A539-B812-FA8C-6909D5B44585}"/>
          </ac:spMkLst>
        </pc:spChg>
        <pc:spChg chg="mod">
          <ac:chgData name="Giuseppe Tomassetti" userId="602e5fa9-ac8c-4882-a6c6-5d2537fdee56" providerId="ADAL" clId="{E674797C-8E23-6D4A-ABF4-5C9FE1DEEB8B}" dt="2023-05-27T09:04:43.451" v="9826" actId="20577"/>
          <ac:spMkLst>
            <pc:docMk/>
            <pc:sldMk cId="3622197156" sldId="308"/>
            <ac:spMk id="3" creationId="{DB3B08ED-D077-60C6-6B54-786BE6C23F41}"/>
          </ac:spMkLst>
        </pc:spChg>
      </pc:sldChg>
      <pc:sldChg chg="modSp add del mod ord">
        <pc:chgData name="Giuseppe Tomassetti" userId="602e5fa9-ac8c-4882-a6c6-5d2537fdee56" providerId="ADAL" clId="{E674797C-8E23-6D4A-ABF4-5C9FE1DEEB8B}" dt="2023-05-27T09:03:32.620" v="9756" actId="20578"/>
        <pc:sldMkLst>
          <pc:docMk/>
          <pc:sldMk cId="2709960838" sldId="309"/>
        </pc:sldMkLst>
        <pc:spChg chg="mod">
          <ac:chgData name="Giuseppe Tomassetti" userId="602e5fa9-ac8c-4882-a6c6-5d2537fdee56" providerId="ADAL" clId="{E674797C-8E23-6D4A-ABF4-5C9FE1DEEB8B}" dt="2023-05-27T07:38:29.410" v="1805" actId="20577"/>
          <ac:spMkLst>
            <pc:docMk/>
            <pc:sldMk cId="2709960838" sldId="309"/>
            <ac:spMk id="2" creationId="{3F41FA3A-A539-B812-FA8C-6909D5B44585}"/>
          </ac:spMkLst>
        </pc:spChg>
        <pc:spChg chg="mod">
          <ac:chgData name="Giuseppe Tomassetti" userId="602e5fa9-ac8c-4882-a6c6-5d2537fdee56" providerId="ADAL" clId="{E674797C-8E23-6D4A-ABF4-5C9FE1DEEB8B}" dt="2023-05-27T08:13:42.609" v="5114" actId="20577"/>
          <ac:spMkLst>
            <pc:docMk/>
            <pc:sldMk cId="2709960838" sldId="309"/>
            <ac:spMk id="3" creationId="{DB3B08ED-D077-60C6-6B54-786BE6C23F41}"/>
          </ac:spMkLst>
        </pc:spChg>
      </pc:sldChg>
      <pc:sldChg chg="addSp modSp add del mod">
        <pc:chgData name="Giuseppe Tomassetti" userId="602e5fa9-ac8c-4882-a6c6-5d2537fdee56" providerId="ADAL" clId="{E674797C-8E23-6D4A-ABF4-5C9FE1DEEB8B}" dt="2023-05-27T08:23:14.779" v="5317" actId="2696"/>
        <pc:sldMkLst>
          <pc:docMk/>
          <pc:sldMk cId="2876341686" sldId="310"/>
        </pc:sldMkLst>
        <pc:spChg chg="mod">
          <ac:chgData name="Giuseppe Tomassetti" userId="602e5fa9-ac8c-4882-a6c6-5d2537fdee56" providerId="ADAL" clId="{E674797C-8E23-6D4A-ABF4-5C9FE1DEEB8B}" dt="2023-05-27T07:41:14.720" v="2510" actId="20577"/>
          <ac:spMkLst>
            <pc:docMk/>
            <pc:sldMk cId="2876341686" sldId="310"/>
            <ac:spMk id="2" creationId="{3F41FA3A-A539-B812-FA8C-6909D5B44585}"/>
          </ac:spMkLst>
        </pc:spChg>
        <pc:spChg chg="mod">
          <ac:chgData name="Giuseppe Tomassetti" userId="602e5fa9-ac8c-4882-a6c6-5d2537fdee56" providerId="ADAL" clId="{E674797C-8E23-6D4A-ABF4-5C9FE1DEEB8B}" dt="2023-05-27T07:41:27.005" v="2578" actId="20577"/>
          <ac:spMkLst>
            <pc:docMk/>
            <pc:sldMk cId="2876341686" sldId="310"/>
            <ac:spMk id="3" creationId="{DB3B08ED-D077-60C6-6B54-786BE6C23F41}"/>
          </ac:spMkLst>
        </pc:spChg>
        <pc:picChg chg="add mod">
          <ac:chgData name="Giuseppe Tomassetti" userId="602e5fa9-ac8c-4882-a6c6-5d2537fdee56" providerId="ADAL" clId="{E674797C-8E23-6D4A-ABF4-5C9FE1DEEB8B}" dt="2023-05-27T07:41:57.539" v="2587" actId="1076"/>
          <ac:picMkLst>
            <pc:docMk/>
            <pc:sldMk cId="2876341686" sldId="310"/>
            <ac:picMk id="4" creationId="{6EE6840E-C554-2496-BE8A-A9FC1D50301A}"/>
          </ac:picMkLst>
        </pc:picChg>
      </pc:sldChg>
      <pc:sldChg chg="addSp delSp modSp add del mod">
        <pc:chgData name="Giuseppe Tomassetti" userId="602e5fa9-ac8c-4882-a6c6-5d2537fdee56" providerId="ADAL" clId="{E674797C-8E23-6D4A-ABF4-5C9FE1DEEB8B}" dt="2023-05-27T08:32:30.010" v="5542" actId="2696"/>
        <pc:sldMkLst>
          <pc:docMk/>
          <pc:sldMk cId="292946954" sldId="311"/>
        </pc:sldMkLst>
        <pc:spChg chg="del">
          <ac:chgData name="Giuseppe Tomassetti" userId="602e5fa9-ac8c-4882-a6c6-5d2537fdee56" providerId="ADAL" clId="{E674797C-8E23-6D4A-ABF4-5C9FE1DEEB8B}" dt="2023-05-27T08:00:08.645" v="3397" actId="478"/>
          <ac:spMkLst>
            <pc:docMk/>
            <pc:sldMk cId="292946954" sldId="311"/>
            <ac:spMk id="2" creationId="{27E7FD98-78C8-C0B5-5791-634946D78797}"/>
          </ac:spMkLst>
        </pc:spChg>
        <pc:spChg chg="del">
          <ac:chgData name="Giuseppe Tomassetti" userId="602e5fa9-ac8c-4882-a6c6-5d2537fdee56" providerId="ADAL" clId="{E674797C-8E23-6D4A-ABF4-5C9FE1DEEB8B}" dt="2023-05-27T08:00:08.645" v="3397" actId="478"/>
          <ac:spMkLst>
            <pc:docMk/>
            <pc:sldMk cId="292946954" sldId="311"/>
            <ac:spMk id="3" creationId="{91E50B4A-DF44-C04F-D32D-ABF9BB8E7D0C}"/>
          </ac:spMkLst>
        </pc:spChg>
        <pc:spChg chg="add mod">
          <ac:chgData name="Giuseppe Tomassetti" userId="602e5fa9-ac8c-4882-a6c6-5d2537fdee56" providerId="ADAL" clId="{E674797C-8E23-6D4A-ABF4-5C9FE1DEEB8B}" dt="2023-05-27T08:01:50.814" v="3616" actId="20577"/>
          <ac:spMkLst>
            <pc:docMk/>
            <pc:sldMk cId="292946954" sldId="311"/>
            <ac:spMk id="7" creationId="{9089F834-F097-4BFA-0A3B-59D03FD99B44}"/>
          </ac:spMkLst>
        </pc:spChg>
        <pc:spChg chg="add del mod">
          <ac:chgData name="Giuseppe Tomassetti" userId="602e5fa9-ac8c-4882-a6c6-5d2537fdee56" providerId="ADAL" clId="{E674797C-8E23-6D4A-ABF4-5C9FE1DEEB8B}" dt="2023-05-27T08:00:16.844" v="3399"/>
          <ac:spMkLst>
            <pc:docMk/>
            <pc:sldMk cId="292946954" sldId="311"/>
            <ac:spMk id="9" creationId="{3D172118-ADE2-EED6-AD2B-BF35896B6FB4}"/>
          </ac:spMkLst>
        </pc:spChg>
        <pc:picChg chg="del">
          <ac:chgData name="Giuseppe Tomassetti" userId="602e5fa9-ac8c-4882-a6c6-5d2537fdee56" providerId="ADAL" clId="{E674797C-8E23-6D4A-ABF4-5C9FE1DEEB8B}" dt="2023-05-27T08:00:08.645" v="3397" actId="478"/>
          <ac:picMkLst>
            <pc:docMk/>
            <pc:sldMk cId="292946954" sldId="311"/>
            <ac:picMk id="4" creationId="{BB372292-8EDF-BCCD-9C72-83B8FF483E5B}"/>
          </ac:picMkLst>
        </pc:picChg>
        <pc:picChg chg="del">
          <ac:chgData name="Giuseppe Tomassetti" userId="602e5fa9-ac8c-4882-a6c6-5d2537fdee56" providerId="ADAL" clId="{E674797C-8E23-6D4A-ABF4-5C9FE1DEEB8B}" dt="2023-05-27T08:00:08.645" v="3397" actId="478"/>
          <ac:picMkLst>
            <pc:docMk/>
            <pc:sldMk cId="292946954" sldId="311"/>
            <ac:picMk id="6" creationId="{CEC3BC35-355B-58A8-D1D1-2D4477A79DD2}"/>
          </ac:picMkLst>
        </pc:picChg>
        <pc:picChg chg="add mod">
          <ac:chgData name="Giuseppe Tomassetti" userId="602e5fa9-ac8c-4882-a6c6-5d2537fdee56" providerId="ADAL" clId="{E674797C-8E23-6D4A-ABF4-5C9FE1DEEB8B}" dt="2023-05-27T08:00:16.844" v="3399"/>
          <ac:picMkLst>
            <pc:docMk/>
            <pc:sldMk cId="292946954" sldId="311"/>
            <ac:picMk id="10" creationId="{4EC1A44F-A41F-4DF9-6A94-210A59B1C974}"/>
          </ac:picMkLst>
        </pc:picChg>
      </pc:sldChg>
      <pc:sldChg chg="addSp modSp add del mod">
        <pc:chgData name="Giuseppe Tomassetti" userId="602e5fa9-ac8c-4882-a6c6-5d2537fdee56" providerId="ADAL" clId="{E674797C-8E23-6D4A-ABF4-5C9FE1DEEB8B}" dt="2023-05-27T08:13:03.242" v="4968" actId="2696"/>
        <pc:sldMkLst>
          <pc:docMk/>
          <pc:sldMk cId="3740743937" sldId="312"/>
        </pc:sldMkLst>
        <pc:spChg chg="add mod">
          <ac:chgData name="Giuseppe Tomassetti" userId="602e5fa9-ac8c-4882-a6c6-5d2537fdee56" providerId="ADAL" clId="{E674797C-8E23-6D4A-ABF4-5C9FE1DEEB8B}" dt="2023-05-27T08:03:34.147" v="3745" actId="1076"/>
          <ac:spMkLst>
            <pc:docMk/>
            <pc:sldMk cId="3740743937" sldId="312"/>
            <ac:spMk id="3" creationId="{D689A27E-EA31-CCDD-281F-D6026C5174E7}"/>
          </ac:spMkLst>
        </pc:spChg>
        <pc:spChg chg="mod">
          <ac:chgData name="Giuseppe Tomassetti" userId="602e5fa9-ac8c-4882-a6c6-5d2537fdee56" providerId="ADAL" clId="{E674797C-8E23-6D4A-ABF4-5C9FE1DEEB8B}" dt="2023-05-27T08:02:12.217" v="3655" actId="20577"/>
          <ac:spMkLst>
            <pc:docMk/>
            <pc:sldMk cId="3740743937" sldId="312"/>
            <ac:spMk id="7" creationId="{9089F834-F097-4BFA-0A3B-59D03FD99B44}"/>
          </ac:spMkLst>
        </pc:spChg>
        <pc:picChg chg="add mod">
          <ac:chgData name="Giuseppe Tomassetti" userId="602e5fa9-ac8c-4882-a6c6-5d2537fdee56" providerId="ADAL" clId="{E674797C-8E23-6D4A-ABF4-5C9FE1DEEB8B}" dt="2023-05-27T08:02:48.697" v="3660" actId="1076"/>
          <ac:picMkLst>
            <pc:docMk/>
            <pc:sldMk cId="3740743937" sldId="312"/>
            <ac:picMk id="2" creationId="{085C9C39-5D44-FC7C-5744-FB9B5D89312B}"/>
          </ac:picMkLst>
        </pc:picChg>
        <pc:picChg chg="mod">
          <ac:chgData name="Giuseppe Tomassetti" userId="602e5fa9-ac8c-4882-a6c6-5d2537fdee56" providerId="ADAL" clId="{E674797C-8E23-6D4A-ABF4-5C9FE1DEEB8B}" dt="2023-05-27T08:02:43.413" v="3657" actId="1076"/>
          <ac:picMkLst>
            <pc:docMk/>
            <pc:sldMk cId="3740743937" sldId="312"/>
            <ac:picMk id="10" creationId="{4EC1A44F-A41F-4DF9-6A94-210A59B1C974}"/>
          </ac:picMkLst>
        </pc:picChg>
      </pc:sldChg>
      <pc:sldChg chg="addSp modSp add del mod">
        <pc:chgData name="Giuseppe Tomassetti" userId="602e5fa9-ac8c-4882-a6c6-5d2537fdee56" providerId="ADAL" clId="{E674797C-8E23-6D4A-ABF4-5C9FE1DEEB8B}" dt="2023-05-27T08:13:03.241" v="4967" actId="2696"/>
        <pc:sldMkLst>
          <pc:docMk/>
          <pc:sldMk cId="1584439997" sldId="313"/>
        </pc:sldMkLst>
        <pc:spChg chg="mod">
          <ac:chgData name="Giuseppe Tomassetti" userId="602e5fa9-ac8c-4882-a6c6-5d2537fdee56" providerId="ADAL" clId="{E674797C-8E23-6D4A-ABF4-5C9FE1DEEB8B}" dt="2023-05-27T08:04:45.001" v="3865" actId="1076"/>
          <ac:spMkLst>
            <pc:docMk/>
            <pc:sldMk cId="1584439997" sldId="313"/>
            <ac:spMk id="3" creationId="{D689A27E-EA31-CCDD-281F-D6026C5174E7}"/>
          </ac:spMkLst>
        </pc:spChg>
        <pc:picChg chg="add mod replST">
          <ac:chgData name="Giuseppe Tomassetti" userId="602e5fa9-ac8c-4882-a6c6-5d2537fdee56" providerId="ADAL" clId="{E674797C-8E23-6D4A-ABF4-5C9FE1DEEB8B}" dt="2023-05-27T08:04:38.515" v="3864" actId="1076"/>
          <ac:picMkLst>
            <pc:docMk/>
            <pc:sldMk cId="1584439997" sldId="313"/>
            <ac:picMk id="5" creationId="{B5D0EC1F-A13D-1842-70AB-C451BC4CF795}"/>
          </ac:picMkLst>
        </pc:picChg>
      </pc:sldChg>
      <pc:sldChg chg="addSp delSp modSp add del mod">
        <pc:chgData name="Giuseppe Tomassetti" userId="602e5fa9-ac8c-4882-a6c6-5d2537fdee56" providerId="ADAL" clId="{E674797C-8E23-6D4A-ABF4-5C9FE1DEEB8B}" dt="2023-05-27T08:13:03.240" v="4966" actId="2696"/>
        <pc:sldMkLst>
          <pc:docMk/>
          <pc:sldMk cId="3584253146" sldId="314"/>
        </pc:sldMkLst>
        <pc:spChg chg="mod">
          <ac:chgData name="Giuseppe Tomassetti" userId="602e5fa9-ac8c-4882-a6c6-5d2537fdee56" providerId="ADAL" clId="{E674797C-8E23-6D4A-ABF4-5C9FE1DEEB8B}" dt="2023-05-27T08:09:56.677" v="4840" actId="1076"/>
          <ac:spMkLst>
            <pc:docMk/>
            <pc:sldMk cId="3584253146" sldId="314"/>
            <ac:spMk id="3" creationId="{D689A27E-EA31-CCDD-281F-D6026C5174E7}"/>
          </ac:spMkLst>
        </pc:spChg>
        <pc:spChg chg="add del mod">
          <ac:chgData name="Giuseppe Tomassetti" userId="602e5fa9-ac8c-4882-a6c6-5d2537fdee56" providerId="ADAL" clId="{E674797C-8E23-6D4A-ABF4-5C9FE1DEEB8B}" dt="2023-05-27T08:12:12.333" v="4909" actId="478"/>
          <ac:spMkLst>
            <pc:docMk/>
            <pc:sldMk cId="3584253146" sldId="314"/>
            <ac:spMk id="6" creationId="{AA50B4FA-FDD2-2DD8-0110-21A1EB66D0CF}"/>
          </ac:spMkLst>
        </pc:spChg>
        <pc:spChg chg="mod">
          <ac:chgData name="Giuseppe Tomassetti" userId="602e5fa9-ac8c-4882-a6c6-5d2537fdee56" providerId="ADAL" clId="{E674797C-8E23-6D4A-ABF4-5C9FE1DEEB8B}" dt="2023-05-27T08:10:16.282" v="4878" actId="20577"/>
          <ac:spMkLst>
            <pc:docMk/>
            <pc:sldMk cId="3584253146" sldId="314"/>
            <ac:spMk id="7" creationId="{9089F834-F097-4BFA-0A3B-59D03FD99B44}"/>
          </ac:spMkLst>
        </pc:spChg>
        <pc:spChg chg="add del mod">
          <ac:chgData name="Giuseppe Tomassetti" userId="602e5fa9-ac8c-4882-a6c6-5d2537fdee56" providerId="ADAL" clId="{E674797C-8E23-6D4A-ABF4-5C9FE1DEEB8B}" dt="2023-05-27T08:12:12.333" v="4909" actId="478"/>
          <ac:spMkLst>
            <pc:docMk/>
            <pc:sldMk cId="3584253146" sldId="314"/>
            <ac:spMk id="11" creationId="{3D094238-27CC-B809-0BE0-B8C682DB9A5A}"/>
          </ac:spMkLst>
        </pc:spChg>
        <pc:picChg chg="add del mod">
          <ac:chgData name="Giuseppe Tomassetti" userId="602e5fa9-ac8c-4882-a6c6-5d2537fdee56" providerId="ADAL" clId="{E674797C-8E23-6D4A-ABF4-5C9FE1DEEB8B}" dt="2023-05-27T08:12:03.233" v="4904" actId="478"/>
          <ac:picMkLst>
            <pc:docMk/>
            <pc:sldMk cId="3584253146" sldId="314"/>
            <ac:picMk id="2" creationId="{085C9C39-5D44-FC7C-5744-FB9B5D89312B}"/>
          </ac:picMkLst>
        </pc:picChg>
        <pc:picChg chg="mod">
          <ac:chgData name="Giuseppe Tomassetti" userId="602e5fa9-ac8c-4882-a6c6-5d2537fdee56" providerId="ADAL" clId="{E674797C-8E23-6D4A-ABF4-5C9FE1DEEB8B}" dt="2023-05-27T08:10:04.909" v="4841" actId="1076"/>
          <ac:picMkLst>
            <pc:docMk/>
            <pc:sldMk cId="3584253146" sldId="314"/>
            <ac:picMk id="5" creationId="{B5D0EC1F-A13D-1842-70AB-C451BC4CF795}"/>
          </ac:picMkLst>
        </pc:picChg>
        <pc:picChg chg="add mod">
          <ac:chgData name="Giuseppe Tomassetti" userId="602e5fa9-ac8c-4882-a6c6-5d2537fdee56" providerId="ADAL" clId="{E674797C-8E23-6D4A-ABF4-5C9FE1DEEB8B}" dt="2023-05-27T08:11:31.795" v="4896" actId="1076"/>
          <ac:picMkLst>
            <pc:docMk/>
            <pc:sldMk cId="3584253146" sldId="314"/>
            <ac:picMk id="8" creationId="{37F53F4A-4FE6-7AC0-BB9E-A33795D13C87}"/>
          </ac:picMkLst>
        </pc:picChg>
        <pc:picChg chg="del mod">
          <ac:chgData name="Giuseppe Tomassetti" userId="602e5fa9-ac8c-4882-a6c6-5d2537fdee56" providerId="ADAL" clId="{E674797C-8E23-6D4A-ABF4-5C9FE1DEEB8B}" dt="2023-05-27T08:11:19.026" v="4891" actId="478"/>
          <ac:picMkLst>
            <pc:docMk/>
            <pc:sldMk cId="3584253146" sldId="314"/>
            <ac:picMk id="10" creationId="{4EC1A44F-A41F-4DF9-6A94-210A59B1C974}"/>
          </ac:picMkLst>
        </pc:picChg>
      </pc:sldChg>
      <pc:sldChg chg="addSp delSp modSp add del mod">
        <pc:chgData name="Giuseppe Tomassetti" userId="602e5fa9-ac8c-4882-a6c6-5d2537fdee56" providerId="ADAL" clId="{E674797C-8E23-6D4A-ABF4-5C9FE1DEEB8B}" dt="2023-05-27T08:57:37.511" v="9750" actId="2696"/>
        <pc:sldMkLst>
          <pc:docMk/>
          <pc:sldMk cId="562318724" sldId="315"/>
        </pc:sldMkLst>
        <pc:spChg chg="del mod">
          <ac:chgData name="Giuseppe Tomassetti" userId="602e5fa9-ac8c-4882-a6c6-5d2537fdee56" providerId="ADAL" clId="{E674797C-8E23-6D4A-ABF4-5C9FE1DEEB8B}" dt="2023-05-27T08:57:33.518" v="9749" actId="21"/>
          <ac:spMkLst>
            <pc:docMk/>
            <pc:sldMk cId="562318724" sldId="315"/>
            <ac:spMk id="3" creationId="{D689A27E-EA31-CCDD-281F-D6026C5174E7}"/>
          </ac:spMkLst>
        </pc:spChg>
        <pc:spChg chg="del mod">
          <ac:chgData name="Giuseppe Tomassetti" userId="602e5fa9-ac8c-4882-a6c6-5d2537fdee56" providerId="ADAL" clId="{E674797C-8E23-6D4A-ABF4-5C9FE1DEEB8B}" dt="2023-05-27T08:56:55.843" v="9576" actId="478"/>
          <ac:spMkLst>
            <pc:docMk/>
            <pc:sldMk cId="562318724" sldId="315"/>
            <ac:spMk id="6" creationId="{AA50B4FA-FDD2-2DD8-0110-21A1EB66D0CF}"/>
          </ac:spMkLst>
        </pc:spChg>
        <pc:spChg chg="add del mod">
          <ac:chgData name="Giuseppe Tomassetti" userId="602e5fa9-ac8c-4882-a6c6-5d2537fdee56" providerId="ADAL" clId="{E674797C-8E23-6D4A-ABF4-5C9FE1DEEB8B}" dt="2023-05-27T08:57:00.018" v="9578" actId="478"/>
          <ac:spMkLst>
            <pc:docMk/>
            <pc:sldMk cId="562318724" sldId="315"/>
            <ac:spMk id="9" creationId="{03491614-38A6-4B87-E93B-A63B86796DDB}"/>
          </ac:spMkLst>
        </pc:spChg>
      </pc:sldChg>
      <pc:sldChg chg="addSp delSp modSp add del mod">
        <pc:chgData name="Giuseppe Tomassetti" userId="602e5fa9-ac8c-4882-a6c6-5d2537fdee56" providerId="ADAL" clId="{E674797C-8E23-6D4A-ABF4-5C9FE1DEEB8B}" dt="2023-05-27T08:11:35.942" v="4897" actId="2696"/>
        <pc:sldMkLst>
          <pc:docMk/>
          <pc:sldMk cId="877972014" sldId="315"/>
        </pc:sldMkLst>
        <pc:spChg chg="mod">
          <ac:chgData name="Giuseppe Tomassetti" userId="602e5fa9-ac8c-4882-a6c6-5d2537fdee56" providerId="ADAL" clId="{E674797C-8E23-6D4A-ABF4-5C9FE1DEEB8B}" dt="2023-05-27T08:10:58.373" v="4883" actId="14100"/>
          <ac:spMkLst>
            <pc:docMk/>
            <pc:sldMk cId="877972014" sldId="315"/>
            <ac:spMk id="3" creationId="{D689A27E-EA31-CCDD-281F-D6026C5174E7}"/>
          </ac:spMkLst>
        </pc:spChg>
        <pc:spChg chg="add del mod">
          <ac:chgData name="Giuseppe Tomassetti" userId="602e5fa9-ac8c-4882-a6c6-5d2537fdee56" providerId="ADAL" clId="{E674797C-8E23-6D4A-ABF4-5C9FE1DEEB8B}" dt="2023-05-27T08:11:11.445" v="4890" actId="478"/>
          <ac:spMkLst>
            <pc:docMk/>
            <pc:sldMk cId="877972014" sldId="315"/>
            <ac:spMk id="8" creationId="{3025CACF-539F-A68F-CD3D-0A0C0E5D4E61}"/>
          </ac:spMkLst>
        </pc:spChg>
        <pc:picChg chg="add del mod">
          <ac:chgData name="Giuseppe Tomassetti" userId="602e5fa9-ac8c-4882-a6c6-5d2537fdee56" providerId="ADAL" clId="{E674797C-8E23-6D4A-ABF4-5C9FE1DEEB8B}" dt="2023-05-27T08:11:25.199" v="4893" actId="21"/>
          <ac:picMkLst>
            <pc:docMk/>
            <pc:sldMk cId="877972014" sldId="315"/>
            <ac:picMk id="4" creationId="{2431E06F-4694-9157-21CC-AEF940DA65C9}"/>
          </ac:picMkLst>
        </pc:picChg>
        <pc:picChg chg="del">
          <ac:chgData name="Giuseppe Tomassetti" userId="602e5fa9-ac8c-4882-a6c6-5d2537fdee56" providerId="ADAL" clId="{E674797C-8E23-6D4A-ABF4-5C9FE1DEEB8B}" dt="2023-05-27T08:10:44.488" v="4881" actId="478"/>
          <ac:picMkLst>
            <pc:docMk/>
            <pc:sldMk cId="877972014" sldId="315"/>
            <ac:picMk id="5" creationId="{B5D0EC1F-A13D-1842-70AB-C451BC4CF795}"/>
          </ac:picMkLst>
        </pc:picChg>
        <pc:picChg chg="del">
          <ac:chgData name="Giuseppe Tomassetti" userId="602e5fa9-ac8c-4882-a6c6-5d2537fdee56" providerId="ADAL" clId="{E674797C-8E23-6D4A-ABF4-5C9FE1DEEB8B}" dt="2023-05-27T08:11:07.862" v="4888" actId="478"/>
          <ac:picMkLst>
            <pc:docMk/>
            <pc:sldMk cId="877972014" sldId="315"/>
            <ac:picMk id="10" creationId="{4EC1A44F-A41F-4DF9-6A94-210A59B1C974}"/>
          </ac:picMkLst>
        </pc:picChg>
      </pc:sldChg>
      <pc:sldChg chg="addSp delSp modSp add mod ord">
        <pc:chgData name="Giuseppe Tomassetti" userId="602e5fa9-ac8c-4882-a6c6-5d2537fdee56" providerId="ADAL" clId="{E674797C-8E23-6D4A-ABF4-5C9FE1DEEB8B}" dt="2023-05-27T09:03:41.106" v="9758" actId="20578"/>
        <pc:sldMkLst>
          <pc:docMk/>
          <pc:sldMk cId="380893426" sldId="316"/>
        </pc:sldMkLst>
        <pc:spChg chg="del mod">
          <ac:chgData name="Giuseppe Tomassetti" userId="602e5fa9-ac8c-4882-a6c6-5d2537fdee56" providerId="ADAL" clId="{E674797C-8E23-6D4A-ABF4-5C9FE1DEEB8B}" dt="2023-05-27T08:16:24.351" v="5148" actId="478"/>
          <ac:spMkLst>
            <pc:docMk/>
            <pc:sldMk cId="380893426" sldId="316"/>
            <ac:spMk id="2" creationId="{3F41FA3A-A539-B812-FA8C-6909D5B44585}"/>
          </ac:spMkLst>
        </pc:spChg>
        <pc:spChg chg="del mod">
          <ac:chgData name="Giuseppe Tomassetti" userId="602e5fa9-ac8c-4882-a6c6-5d2537fdee56" providerId="ADAL" clId="{E674797C-8E23-6D4A-ABF4-5C9FE1DEEB8B}" dt="2023-05-27T08:16:24.351" v="5148" actId="478"/>
          <ac:spMkLst>
            <pc:docMk/>
            <pc:sldMk cId="380893426" sldId="316"/>
            <ac:spMk id="3" creationId="{DB3B08ED-D077-60C6-6B54-786BE6C23F41}"/>
          </ac:spMkLst>
        </pc:spChg>
        <pc:spChg chg="add mod">
          <ac:chgData name="Giuseppe Tomassetti" userId="602e5fa9-ac8c-4882-a6c6-5d2537fdee56" providerId="ADAL" clId="{E674797C-8E23-6D4A-ABF4-5C9FE1DEEB8B}" dt="2023-05-27T08:20:53.124" v="5188" actId="1076"/>
          <ac:spMkLst>
            <pc:docMk/>
            <pc:sldMk cId="380893426" sldId="316"/>
            <ac:spMk id="6" creationId="{A7B94652-9351-B3C9-CD72-840CFA40CCD8}"/>
          </ac:spMkLst>
        </pc:spChg>
        <pc:spChg chg="add mod">
          <ac:chgData name="Giuseppe Tomassetti" userId="602e5fa9-ac8c-4882-a6c6-5d2537fdee56" providerId="ADAL" clId="{E674797C-8E23-6D4A-ABF4-5C9FE1DEEB8B}" dt="2023-05-27T08:21:31.313" v="5227" actId="20577"/>
          <ac:spMkLst>
            <pc:docMk/>
            <pc:sldMk cId="380893426" sldId="316"/>
            <ac:spMk id="8" creationId="{3EB184AF-9B84-B71B-6B40-FB59DA63FA0B}"/>
          </ac:spMkLst>
        </pc:spChg>
        <pc:spChg chg="add mod">
          <ac:chgData name="Giuseppe Tomassetti" userId="602e5fa9-ac8c-4882-a6c6-5d2537fdee56" providerId="ADAL" clId="{E674797C-8E23-6D4A-ABF4-5C9FE1DEEB8B}" dt="2023-05-27T08:21:36.333" v="5235" actId="20577"/>
          <ac:spMkLst>
            <pc:docMk/>
            <pc:sldMk cId="380893426" sldId="316"/>
            <ac:spMk id="10" creationId="{CD2573F1-968A-9096-129F-9851AFF566CE}"/>
          </ac:spMkLst>
        </pc:spChg>
        <pc:spChg chg="add mod">
          <ac:chgData name="Giuseppe Tomassetti" userId="602e5fa9-ac8c-4882-a6c6-5d2537fdee56" providerId="ADAL" clId="{E674797C-8E23-6D4A-ABF4-5C9FE1DEEB8B}" dt="2023-05-27T08:21:56.432" v="5268" actId="20577"/>
          <ac:spMkLst>
            <pc:docMk/>
            <pc:sldMk cId="380893426" sldId="316"/>
            <ac:spMk id="12" creationId="{F83E221E-144F-DF3F-1E87-97B4AF0C8D5E}"/>
          </ac:spMkLst>
        </pc:spChg>
        <pc:picChg chg="add mod">
          <ac:chgData name="Giuseppe Tomassetti" userId="602e5fa9-ac8c-4882-a6c6-5d2537fdee56" providerId="ADAL" clId="{E674797C-8E23-6D4A-ABF4-5C9FE1DEEB8B}" dt="2023-05-27T08:20:54.974" v="5189" actId="1076"/>
          <ac:picMkLst>
            <pc:docMk/>
            <pc:sldMk cId="380893426" sldId="316"/>
            <ac:picMk id="4" creationId="{4FA8A823-9891-179D-14B7-E344E3E89427}"/>
          </ac:picMkLst>
        </pc:picChg>
        <pc:picChg chg="add mod">
          <ac:chgData name="Giuseppe Tomassetti" userId="602e5fa9-ac8c-4882-a6c6-5d2537fdee56" providerId="ADAL" clId="{E674797C-8E23-6D4A-ABF4-5C9FE1DEEB8B}" dt="2023-05-27T08:19:32.172" v="5153" actId="1076"/>
          <ac:picMkLst>
            <pc:docMk/>
            <pc:sldMk cId="380893426" sldId="316"/>
            <ac:picMk id="5" creationId="{A441F54B-DED2-2615-8D62-45551CEBB57C}"/>
          </ac:picMkLst>
        </pc:picChg>
        <pc:picChg chg="add mod">
          <ac:chgData name="Giuseppe Tomassetti" userId="602e5fa9-ac8c-4882-a6c6-5d2537fdee56" providerId="ADAL" clId="{E674797C-8E23-6D4A-ABF4-5C9FE1DEEB8B}" dt="2023-05-27T08:20:48.825" v="5186" actId="1076"/>
          <ac:picMkLst>
            <pc:docMk/>
            <pc:sldMk cId="380893426" sldId="316"/>
            <ac:picMk id="7" creationId="{212BD098-C749-078F-D47D-8244820C4D3F}"/>
          </ac:picMkLst>
        </pc:picChg>
      </pc:sldChg>
      <pc:sldChg chg="add del">
        <pc:chgData name="Giuseppe Tomassetti" userId="602e5fa9-ac8c-4882-a6c6-5d2537fdee56" providerId="ADAL" clId="{E674797C-8E23-6D4A-ABF4-5C9FE1DEEB8B}" dt="2023-05-27T08:11:43.659" v="4898" actId="2696"/>
        <pc:sldMkLst>
          <pc:docMk/>
          <pc:sldMk cId="1656282028" sldId="316"/>
        </pc:sldMkLst>
      </pc:sldChg>
      <pc:sldChg chg="add del">
        <pc:chgData name="Giuseppe Tomassetti" userId="602e5fa9-ac8c-4882-a6c6-5d2537fdee56" providerId="ADAL" clId="{E674797C-8E23-6D4A-ABF4-5C9FE1DEEB8B}" dt="2023-05-27T08:35:12.422" v="5548" actId="2890"/>
        <pc:sldMkLst>
          <pc:docMk/>
          <pc:sldMk cId="600068549" sldId="317"/>
        </pc:sldMkLst>
      </pc:sldChg>
      <pc:sldChg chg="new del">
        <pc:chgData name="Giuseppe Tomassetti" userId="602e5fa9-ac8c-4882-a6c6-5d2537fdee56" providerId="ADAL" clId="{E674797C-8E23-6D4A-ABF4-5C9FE1DEEB8B}" dt="2023-05-27T08:22:03.999" v="5269" actId="2696"/>
        <pc:sldMkLst>
          <pc:docMk/>
          <pc:sldMk cId="1073592351" sldId="317"/>
        </pc:sldMkLst>
      </pc:sldChg>
      <pc:sldChg chg="addSp modSp add del mod">
        <pc:chgData name="Giuseppe Tomassetti" userId="602e5fa9-ac8c-4882-a6c6-5d2537fdee56" providerId="ADAL" clId="{E674797C-8E23-6D4A-ABF4-5C9FE1DEEB8B}" dt="2023-05-27T08:30:37.305" v="5473" actId="2696"/>
        <pc:sldMkLst>
          <pc:docMk/>
          <pc:sldMk cId="1151853930" sldId="317"/>
        </pc:sldMkLst>
        <pc:picChg chg="add mod">
          <ac:chgData name="Giuseppe Tomassetti" userId="602e5fa9-ac8c-4882-a6c6-5d2537fdee56" providerId="ADAL" clId="{E674797C-8E23-6D4A-ABF4-5C9FE1DEEB8B}" dt="2023-05-27T08:25:49.544" v="5328" actId="1076"/>
          <ac:picMkLst>
            <pc:docMk/>
            <pc:sldMk cId="1151853930" sldId="317"/>
            <ac:picMk id="2" creationId="{858C2A09-6286-E269-5F73-C255E91FD1E7}"/>
          </ac:picMkLst>
        </pc:picChg>
        <pc:picChg chg="mod">
          <ac:chgData name="Giuseppe Tomassetti" userId="602e5fa9-ac8c-4882-a6c6-5d2537fdee56" providerId="ADAL" clId="{E674797C-8E23-6D4A-ABF4-5C9FE1DEEB8B}" dt="2023-05-27T08:25:43.930" v="5326" actId="1076"/>
          <ac:picMkLst>
            <pc:docMk/>
            <pc:sldMk cId="1151853930" sldId="317"/>
            <ac:picMk id="3" creationId="{A03FC239-031C-1244-0DE2-C64FDCB3C741}"/>
          </ac:picMkLst>
        </pc:picChg>
      </pc:sldChg>
      <pc:sldChg chg="new del">
        <pc:chgData name="Giuseppe Tomassetti" userId="602e5fa9-ac8c-4882-a6c6-5d2537fdee56" providerId="ADAL" clId="{E674797C-8E23-6D4A-ABF4-5C9FE1DEEB8B}" dt="2023-05-27T08:34:36.280" v="5544" actId="680"/>
        <pc:sldMkLst>
          <pc:docMk/>
          <pc:sldMk cId="3128233093" sldId="317"/>
        </pc:sldMkLst>
      </pc:sldChg>
      <pc:sldChg chg="addSp delSp modSp new del mod">
        <pc:chgData name="Giuseppe Tomassetti" userId="602e5fa9-ac8c-4882-a6c6-5d2537fdee56" providerId="ADAL" clId="{E674797C-8E23-6D4A-ABF4-5C9FE1DEEB8B}" dt="2023-05-27T08:42:45.595" v="6719" actId="2696"/>
        <pc:sldMkLst>
          <pc:docMk/>
          <pc:sldMk cId="4009444230" sldId="317"/>
        </pc:sldMkLst>
        <pc:spChg chg="mod">
          <ac:chgData name="Giuseppe Tomassetti" userId="602e5fa9-ac8c-4882-a6c6-5d2537fdee56" providerId="ADAL" clId="{E674797C-8E23-6D4A-ABF4-5C9FE1DEEB8B}" dt="2023-05-27T08:41:44.954" v="6706" actId="1076"/>
          <ac:spMkLst>
            <pc:docMk/>
            <pc:sldMk cId="4009444230" sldId="317"/>
            <ac:spMk id="2" creationId="{2600A804-7E8D-FC45-E56A-303ED65E1EEC}"/>
          </ac:spMkLst>
        </pc:spChg>
        <pc:spChg chg="del">
          <ac:chgData name="Giuseppe Tomassetti" userId="602e5fa9-ac8c-4882-a6c6-5d2537fdee56" providerId="ADAL" clId="{E674797C-8E23-6D4A-ABF4-5C9FE1DEEB8B}" dt="2023-05-27T08:36:04.266" v="5581"/>
          <ac:spMkLst>
            <pc:docMk/>
            <pc:sldMk cId="4009444230" sldId="317"/>
            <ac:spMk id="3" creationId="{DF6331B2-9852-2EDD-2E9D-C7720FC3533C}"/>
          </ac:spMkLst>
        </pc:spChg>
        <pc:spChg chg="add mod">
          <ac:chgData name="Giuseppe Tomassetti" userId="602e5fa9-ac8c-4882-a6c6-5d2537fdee56" providerId="ADAL" clId="{E674797C-8E23-6D4A-ABF4-5C9FE1DEEB8B}" dt="2023-05-27T08:41:47.246" v="6707" actId="1076"/>
          <ac:spMkLst>
            <pc:docMk/>
            <pc:sldMk cId="4009444230" sldId="317"/>
            <ac:spMk id="8" creationId="{FC103A00-25A1-A69E-3F5D-DADCE1D778DE}"/>
          </ac:spMkLst>
        </pc:spChg>
        <pc:picChg chg="add del mod">
          <ac:chgData name="Giuseppe Tomassetti" userId="602e5fa9-ac8c-4882-a6c6-5d2537fdee56" providerId="ADAL" clId="{E674797C-8E23-6D4A-ABF4-5C9FE1DEEB8B}" dt="2023-05-27T08:36:27.557" v="5604" actId="21"/>
          <ac:picMkLst>
            <pc:docMk/>
            <pc:sldMk cId="4009444230" sldId="317"/>
            <ac:picMk id="4" creationId="{6481B55C-F176-4E52-E160-E8D186185092}"/>
          </ac:picMkLst>
        </pc:picChg>
        <pc:picChg chg="add del mod">
          <ac:chgData name="Giuseppe Tomassetti" userId="602e5fa9-ac8c-4882-a6c6-5d2537fdee56" providerId="ADAL" clId="{E674797C-8E23-6D4A-ABF4-5C9FE1DEEB8B}" dt="2023-05-27T08:36:03.453" v="5580" actId="21"/>
          <ac:picMkLst>
            <pc:docMk/>
            <pc:sldMk cId="4009444230" sldId="317"/>
            <ac:picMk id="5" creationId="{02C0BA53-5E0D-70BA-BB5F-2723CFEEB6C7}"/>
          </ac:picMkLst>
        </pc:picChg>
        <pc:picChg chg="add del mod">
          <ac:chgData name="Giuseppe Tomassetti" userId="602e5fa9-ac8c-4882-a6c6-5d2537fdee56" providerId="ADAL" clId="{E674797C-8E23-6D4A-ABF4-5C9FE1DEEB8B}" dt="2023-05-27T08:36:27.557" v="5604" actId="21"/>
          <ac:picMkLst>
            <pc:docMk/>
            <pc:sldMk cId="4009444230" sldId="317"/>
            <ac:picMk id="6" creationId="{9D1CAE45-9F60-2705-BA1B-AB4033C69031}"/>
          </ac:picMkLst>
        </pc:picChg>
        <pc:picChg chg="add del mod">
          <ac:chgData name="Giuseppe Tomassetti" userId="602e5fa9-ac8c-4882-a6c6-5d2537fdee56" providerId="ADAL" clId="{E674797C-8E23-6D4A-ABF4-5C9FE1DEEB8B}" dt="2023-05-27T08:42:20.328" v="6714"/>
          <ac:picMkLst>
            <pc:docMk/>
            <pc:sldMk cId="4009444230" sldId="317"/>
            <ac:picMk id="9" creationId="{BBCD778D-D4AE-AC13-CB9E-8FFA72821471}"/>
          </ac:picMkLst>
        </pc:picChg>
        <pc:picChg chg="add del mod">
          <ac:chgData name="Giuseppe Tomassetti" userId="602e5fa9-ac8c-4882-a6c6-5d2537fdee56" providerId="ADAL" clId="{E674797C-8E23-6D4A-ABF4-5C9FE1DEEB8B}" dt="2023-05-27T08:42:20.328" v="6714"/>
          <ac:picMkLst>
            <pc:docMk/>
            <pc:sldMk cId="4009444230" sldId="317"/>
            <ac:picMk id="10" creationId="{93EE66EC-0DFB-5935-C217-1114AEC7165E}"/>
          </ac:picMkLst>
        </pc:picChg>
      </pc:sldChg>
      <pc:sldChg chg="addSp delSp modSp new mod">
        <pc:chgData name="Giuseppe Tomassetti" userId="602e5fa9-ac8c-4882-a6c6-5d2537fdee56" providerId="ADAL" clId="{E674797C-8E23-6D4A-ABF4-5C9FE1DEEB8B}" dt="2023-05-27T08:42:39.816" v="6718"/>
        <pc:sldMkLst>
          <pc:docMk/>
          <pc:sldMk cId="1454687073" sldId="318"/>
        </pc:sldMkLst>
        <pc:spChg chg="mod">
          <ac:chgData name="Giuseppe Tomassetti" userId="602e5fa9-ac8c-4882-a6c6-5d2537fdee56" providerId="ADAL" clId="{E674797C-8E23-6D4A-ABF4-5C9FE1DEEB8B}" dt="2023-05-27T08:42:39.816" v="6718"/>
          <ac:spMkLst>
            <pc:docMk/>
            <pc:sldMk cId="1454687073" sldId="318"/>
            <ac:spMk id="2" creationId="{120034A2-9713-8587-0411-4744BEE1646B}"/>
          </ac:spMkLst>
        </pc:spChg>
        <pc:spChg chg="mod">
          <ac:chgData name="Giuseppe Tomassetti" userId="602e5fa9-ac8c-4882-a6c6-5d2537fdee56" providerId="ADAL" clId="{E674797C-8E23-6D4A-ABF4-5C9FE1DEEB8B}" dt="2023-05-27T08:39:34.024" v="6413" actId="20577"/>
          <ac:spMkLst>
            <pc:docMk/>
            <pc:sldMk cId="1454687073" sldId="318"/>
            <ac:spMk id="3" creationId="{B8A2B25C-168B-4C01-27E5-814D1804772E}"/>
          </ac:spMkLst>
        </pc:spChg>
        <pc:picChg chg="add del mod">
          <ac:chgData name="Giuseppe Tomassetti" userId="602e5fa9-ac8c-4882-a6c6-5d2537fdee56" providerId="ADAL" clId="{E674797C-8E23-6D4A-ABF4-5C9FE1DEEB8B}" dt="2023-05-27T08:39:39.496" v="6414" actId="478"/>
          <ac:picMkLst>
            <pc:docMk/>
            <pc:sldMk cId="1454687073" sldId="318"/>
            <ac:picMk id="4" creationId="{97E08534-E0B6-C7F1-78D1-B3DA777716EF}"/>
          </ac:picMkLst>
        </pc:picChg>
        <pc:picChg chg="add mod">
          <ac:chgData name="Giuseppe Tomassetti" userId="602e5fa9-ac8c-4882-a6c6-5d2537fdee56" providerId="ADAL" clId="{E674797C-8E23-6D4A-ABF4-5C9FE1DEEB8B}" dt="2023-05-27T08:39:43.204" v="6417" actId="1076"/>
          <ac:picMkLst>
            <pc:docMk/>
            <pc:sldMk cId="1454687073" sldId="318"/>
            <ac:picMk id="5" creationId="{06D79512-CF6B-869B-D97E-D861495BD8D6}"/>
          </ac:picMkLst>
        </pc:picChg>
        <pc:picChg chg="add del mod">
          <ac:chgData name="Giuseppe Tomassetti" userId="602e5fa9-ac8c-4882-a6c6-5d2537fdee56" providerId="ADAL" clId="{E674797C-8E23-6D4A-ABF4-5C9FE1DEEB8B}" dt="2023-05-27T08:36:41.545" v="5611"/>
          <ac:picMkLst>
            <pc:docMk/>
            <pc:sldMk cId="1454687073" sldId="318"/>
            <ac:picMk id="6" creationId="{8F553917-73C7-84E4-A03F-079CEDAED885}"/>
          </ac:picMkLst>
        </pc:picChg>
        <pc:picChg chg="add del mod">
          <ac:chgData name="Giuseppe Tomassetti" userId="602e5fa9-ac8c-4882-a6c6-5d2537fdee56" providerId="ADAL" clId="{E674797C-8E23-6D4A-ABF4-5C9FE1DEEB8B}" dt="2023-05-27T08:36:41.545" v="5611"/>
          <ac:picMkLst>
            <pc:docMk/>
            <pc:sldMk cId="1454687073" sldId="318"/>
            <ac:picMk id="7" creationId="{345D423D-DA0D-649E-A4DE-CC4C4963F363}"/>
          </ac:picMkLst>
        </pc:picChg>
        <pc:picChg chg="add mod">
          <ac:chgData name="Giuseppe Tomassetti" userId="602e5fa9-ac8c-4882-a6c6-5d2537fdee56" providerId="ADAL" clId="{E674797C-8E23-6D4A-ABF4-5C9FE1DEEB8B}" dt="2023-05-27T08:39:41.470" v="6416" actId="1076"/>
          <ac:picMkLst>
            <pc:docMk/>
            <pc:sldMk cId="1454687073" sldId="318"/>
            <ac:picMk id="8" creationId="{02B379DC-C421-4AE7-9685-60762CE64BF4}"/>
          </ac:picMkLst>
        </pc:picChg>
      </pc:sldChg>
      <pc:sldChg chg="add del">
        <pc:chgData name="Giuseppe Tomassetti" userId="602e5fa9-ac8c-4882-a6c6-5d2537fdee56" providerId="ADAL" clId="{E674797C-8E23-6D4A-ABF4-5C9FE1DEEB8B}" dt="2023-05-27T08:36:34.248" v="5606" actId="2890"/>
        <pc:sldMkLst>
          <pc:docMk/>
          <pc:sldMk cId="1551733955" sldId="318"/>
        </pc:sldMkLst>
      </pc:sldChg>
      <pc:sldChg chg="addSp delSp modSp add mod">
        <pc:chgData name="Giuseppe Tomassetti" userId="602e5fa9-ac8c-4882-a6c6-5d2537fdee56" providerId="ADAL" clId="{E674797C-8E23-6D4A-ABF4-5C9FE1DEEB8B}" dt="2023-05-27T08:55:47.612" v="9514" actId="20577"/>
        <pc:sldMkLst>
          <pc:docMk/>
          <pc:sldMk cId="1066455700" sldId="319"/>
        </pc:sldMkLst>
        <pc:spChg chg="add mod">
          <ac:chgData name="Giuseppe Tomassetti" userId="602e5fa9-ac8c-4882-a6c6-5d2537fdee56" providerId="ADAL" clId="{E674797C-8E23-6D4A-ABF4-5C9FE1DEEB8B}" dt="2023-05-27T08:54:47.829" v="9330" actId="1076"/>
          <ac:spMkLst>
            <pc:docMk/>
            <pc:sldMk cId="1066455700" sldId="319"/>
            <ac:spMk id="3" creationId="{D51157F5-C1C1-9D5C-50F9-AB6EDBFC046F}"/>
          </ac:spMkLst>
        </pc:spChg>
        <pc:spChg chg="del">
          <ac:chgData name="Giuseppe Tomassetti" userId="602e5fa9-ac8c-4882-a6c6-5d2537fdee56" providerId="ADAL" clId="{E674797C-8E23-6D4A-ABF4-5C9FE1DEEB8B}" dt="2023-05-27T08:43:19.300" v="6721" actId="478"/>
          <ac:spMkLst>
            <pc:docMk/>
            <pc:sldMk cId="1066455700" sldId="319"/>
            <ac:spMk id="5" creationId="{60646CDE-8CA1-F5BA-C3E5-C585299BB9A4}"/>
          </ac:spMkLst>
        </pc:spChg>
        <pc:spChg chg="del">
          <ac:chgData name="Giuseppe Tomassetti" userId="602e5fa9-ac8c-4882-a6c6-5d2537fdee56" providerId="ADAL" clId="{E674797C-8E23-6D4A-ABF4-5C9FE1DEEB8B}" dt="2023-05-27T08:43:19.300" v="6721" actId="478"/>
          <ac:spMkLst>
            <pc:docMk/>
            <pc:sldMk cId="1066455700" sldId="319"/>
            <ac:spMk id="7" creationId="{395A5EA0-5396-CADC-FDD8-78116863DD40}"/>
          </ac:spMkLst>
        </pc:spChg>
        <pc:spChg chg="add mod">
          <ac:chgData name="Giuseppe Tomassetti" userId="602e5fa9-ac8c-4882-a6c6-5d2537fdee56" providerId="ADAL" clId="{E674797C-8E23-6D4A-ABF4-5C9FE1DEEB8B}" dt="2023-05-27T08:55:47.612" v="9514" actId="20577"/>
          <ac:spMkLst>
            <pc:docMk/>
            <pc:sldMk cId="1066455700" sldId="319"/>
            <ac:spMk id="8" creationId="{F6C8975A-AD2C-4D5F-DA71-5F735692AA1C}"/>
          </ac:spMkLst>
        </pc:spChg>
        <pc:picChg chg="del">
          <ac:chgData name="Giuseppe Tomassetti" userId="602e5fa9-ac8c-4882-a6c6-5d2537fdee56" providerId="ADAL" clId="{E674797C-8E23-6D4A-ABF4-5C9FE1DEEB8B}" dt="2023-05-27T08:43:19.300" v="6721" actId="478"/>
          <ac:picMkLst>
            <pc:docMk/>
            <pc:sldMk cId="1066455700" sldId="319"/>
            <ac:picMk id="2" creationId="{96035BBE-2B42-4BBC-8AA5-CA014A3D7685}"/>
          </ac:picMkLst>
        </pc:picChg>
        <pc:picChg chg="del">
          <ac:chgData name="Giuseppe Tomassetti" userId="602e5fa9-ac8c-4882-a6c6-5d2537fdee56" providerId="ADAL" clId="{E674797C-8E23-6D4A-ABF4-5C9FE1DEEB8B}" dt="2023-05-27T08:43:19.300" v="6721" actId="478"/>
          <ac:picMkLst>
            <pc:docMk/>
            <pc:sldMk cId="1066455700" sldId="319"/>
            <ac:picMk id="4" creationId="{199FEBA0-15E9-A2B3-8D0E-C470E49296C4}"/>
          </ac:picMkLst>
        </pc:picChg>
      </pc:sldChg>
      <pc:sldChg chg="modSp add del mod">
        <pc:chgData name="Giuseppe Tomassetti" userId="602e5fa9-ac8c-4882-a6c6-5d2537fdee56" providerId="ADAL" clId="{E674797C-8E23-6D4A-ABF4-5C9FE1DEEB8B}" dt="2023-05-27T08:39:49.062" v="6418" actId="2696"/>
        <pc:sldMkLst>
          <pc:docMk/>
          <pc:sldMk cId="2204990741" sldId="319"/>
        </pc:sldMkLst>
        <pc:spChg chg="mod">
          <ac:chgData name="Giuseppe Tomassetti" userId="602e5fa9-ac8c-4882-a6c6-5d2537fdee56" providerId="ADAL" clId="{E674797C-8E23-6D4A-ABF4-5C9FE1DEEB8B}" dt="2023-05-27T08:37:16.620" v="5694" actId="20577"/>
          <ac:spMkLst>
            <pc:docMk/>
            <pc:sldMk cId="2204990741" sldId="319"/>
            <ac:spMk id="2" creationId="{120034A2-9713-8587-0411-4744BEE1646B}"/>
          </ac:spMkLst>
        </pc:spChg>
        <pc:spChg chg="mod">
          <ac:chgData name="Giuseppe Tomassetti" userId="602e5fa9-ac8c-4882-a6c6-5d2537fdee56" providerId="ADAL" clId="{E674797C-8E23-6D4A-ABF4-5C9FE1DEEB8B}" dt="2023-05-27T08:38:22.759" v="6036" actId="20577"/>
          <ac:spMkLst>
            <pc:docMk/>
            <pc:sldMk cId="2204990741" sldId="319"/>
            <ac:spMk id="3" creationId="{B8A2B25C-168B-4C01-27E5-814D1804772E}"/>
          </ac:spMkLst>
        </pc:spChg>
      </pc:sldChg>
      <pc:sldChg chg="addSp delSp modSp add mod">
        <pc:chgData name="Giuseppe Tomassetti" userId="602e5fa9-ac8c-4882-a6c6-5d2537fdee56" providerId="ADAL" clId="{E674797C-8E23-6D4A-ABF4-5C9FE1DEEB8B}" dt="2023-05-27T08:57:58.104" v="9755" actId="478"/>
        <pc:sldMkLst>
          <pc:docMk/>
          <pc:sldMk cId="3051564379" sldId="320"/>
        </pc:sldMkLst>
        <pc:spChg chg="del mod">
          <ac:chgData name="Giuseppe Tomassetti" userId="602e5fa9-ac8c-4882-a6c6-5d2537fdee56" providerId="ADAL" clId="{E674797C-8E23-6D4A-ABF4-5C9FE1DEEB8B}" dt="2023-05-27T08:57:54.420" v="9754" actId="478"/>
          <ac:spMkLst>
            <pc:docMk/>
            <pc:sldMk cId="3051564379" sldId="320"/>
            <ac:spMk id="3" creationId="{D689A27E-EA31-CCDD-281F-D6026C5174E7}"/>
          </ac:spMkLst>
        </pc:spChg>
        <pc:spChg chg="del mod">
          <ac:chgData name="Giuseppe Tomassetti" userId="602e5fa9-ac8c-4882-a6c6-5d2537fdee56" providerId="ADAL" clId="{E674797C-8E23-6D4A-ABF4-5C9FE1DEEB8B}" dt="2023-05-27T08:57:54.420" v="9754" actId="478"/>
          <ac:spMkLst>
            <pc:docMk/>
            <pc:sldMk cId="3051564379" sldId="320"/>
            <ac:spMk id="6" creationId="{AA50B4FA-FDD2-2DD8-0110-21A1EB66D0CF}"/>
          </ac:spMkLst>
        </pc:spChg>
        <pc:spChg chg="del">
          <ac:chgData name="Giuseppe Tomassetti" userId="602e5fa9-ac8c-4882-a6c6-5d2537fdee56" providerId="ADAL" clId="{E674797C-8E23-6D4A-ABF4-5C9FE1DEEB8B}" dt="2023-05-27T08:57:54.420" v="9754" actId="478"/>
          <ac:spMkLst>
            <pc:docMk/>
            <pc:sldMk cId="3051564379" sldId="320"/>
            <ac:spMk id="7" creationId="{9089F834-F097-4BFA-0A3B-59D03FD99B44}"/>
          </ac:spMkLst>
        </pc:spChg>
        <pc:spChg chg="add del mod">
          <ac:chgData name="Giuseppe Tomassetti" userId="602e5fa9-ac8c-4882-a6c6-5d2537fdee56" providerId="ADAL" clId="{E674797C-8E23-6D4A-ABF4-5C9FE1DEEB8B}" dt="2023-05-27T08:57:58.104" v="9755" actId="478"/>
          <ac:spMkLst>
            <pc:docMk/>
            <pc:sldMk cId="3051564379" sldId="320"/>
            <ac:spMk id="9" creationId="{5CCA4BE4-3AB3-5D40-2B80-B54D8E3095EC}"/>
          </ac:spMkLst>
        </pc:spChg>
        <pc:picChg chg="del">
          <ac:chgData name="Giuseppe Tomassetti" userId="602e5fa9-ac8c-4882-a6c6-5d2537fdee56" providerId="ADAL" clId="{E674797C-8E23-6D4A-ABF4-5C9FE1DEEB8B}" dt="2023-05-27T08:57:54.420" v="9754" actId="478"/>
          <ac:picMkLst>
            <pc:docMk/>
            <pc:sldMk cId="3051564379" sldId="320"/>
            <ac:picMk id="2" creationId="{085C9C39-5D44-FC7C-5744-FB9B5D89312B}"/>
          </ac:picMkLst>
        </pc:picChg>
        <pc:picChg chg="del">
          <ac:chgData name="Giuseppe Tomassetti" userId="602e5fa9-ac8c-4882-a6c6-5d2537fdee56" providerId="ADAL" clId="{E674797C-8E23-6D4A-ABF4-5C9FE1DEEB8B}" dt="2023-05-27T08:57:54.420" v="9754" actId="478"/>
          <ac:picMkLst>
            <pc:docMk/>
            <pc:sldMk cId="3051564379" sldId="320"/>
            <ac:picMk id="5" creationId="{B5D0EC1F-A13D-1842-70AB-C451BC4CF795}"/>
          </ac:picMkLst>
        </pc:picChg>
        <pc:picChg chg="del">
          <ac:chgData name="Giuseppe Tomassetti" userId="602e5fa9-ac8c-4882-a6c6-5d2537fdee56" providerId="ADAL" clId="{E674797C-8E23-6D4A-ABF4-5C9FE1DEEB8B}" dt="2023-05-27T08:57:54.420" v="9754" actId="478"/>
          <ac:picMkLst>
            <pc:docMk/>
            <pc:sldMk cId="3051564379" sldId="320"/>
            <ac:picMk id="8" creationId="{37F53F4A-4FE6-7AC0-BB9E-A33795D13C87}"/>
          </ac:picMkLst>
        </pc:picChg>
      </pc:sldChg>
      <pc:sldChg chg="addSp delSp modSp add mod">
        <pc:chgData name="Giuseppe Tomassetti" userId="602e5fa9-ac8c-4882-a6c6-5d2537fdee56" providerId="ADAL" clId="{E674797C-8E23-6D4A-ABF4-5C9FE1DEEB8B}" dt="2023-05-27T09:08:35.205" v="9855"/>
        <pc:sldMkLst>
          <pc:docMk/>
          <pc:sldMk cId="4226827509" sldId="321"/>
        </pc:sldMkLst>
        <pc:spChg chg="del">
          <ac:chgData name="Giuseppe Tomassetti" userId="602e5fa9-ac8c-4882-a6c6-5d2537fdee56" providerId="ADAL" clId="{E674797C-8E23-6D4A-ABF4-5C9FE1DEEB8B}" dt="2023-05-27T09:05:23.571" v="9828" actId="478"/>
          <ac:spMkLst>
            <pc:docMk/>
            <pc:sldMk cId="4226827509" sldId="321"/>
            <ac:spMk id="3" creationId="{D689A27E-EA31-CCDD-281F-D6026C5174E7}"/>
          </ac:spMkLst>
        </pc:spChg>
        <pc:spChg chg="mod">
          <ac:chgData name="Giuseppe Tomassetti" userId="602e5fa9-ac8c-4882-a6c6-5d2537fdee56" providerId="ADAL" clId="{E674797C-8E23-6D4A-ABF4-5C9FE1DEEB8B}" dt="2023-05-27T09:08:05.367" v="9852" actId="1076"/>
          <ac:spMkLst>
            <pc:docMk/>
            <pc:sldMk cId="4226827509" sldId="321"/>
            <ac:spMk id="6" creationId="{AA50B4FA-FDD2-2DD8-0110-21A1EB66D0CF}"/>
          </ac:spMkLst>
        </pc:spChg>
        <pc:spChg chg="mod">
          <ac:chgData name="Giuseppe Tomassetti" userId="602e5fa9-ac8c-4882-a6c6-5d2537fdee56" providerId="ADAL" clId="{E674797C-8E23-6D4A-ABF4-5C9FE1DEEB8B}" dt="2023-05-27T09:07:54.733" v="9848" actId="20577"/>
          <ac:spMkLst>
            <pc:docMk/>
            <pc:sldMk cId="4226827509" sldId="321"/>
            <ac:spMk id="7" creationId="{9089F834-F097-4BFA-0A3B-59D03FD99B44}"/>
          </ac:spMkLst>
        </pc:spChg>
        <pc:spChg chg="add del">
          <ac:chgData name="Giuseppe Tomassetti" userId="602e5fa9-ac8c-4882-a6c6-5d2537fdee56" providerId="ADAL" clId="{E674797C-8E23-6D4A-ABF4-5C9FE1DEEB8B}" dt="2023-05-27T09:05:29.250" v="9833" actId="22"/>
          <ac:spMkLst>
            <pc:docMk/>
            <pc:sldMk cId="4226827509" sldId="321"/>
            <ac:spMk id="9" creationId="{1721B527-1013-5571-1020-60E96E803BFD}"/>
          </ac:spMkLst>
        </pc:spChg>
        <pc:picChg chg="del">
          <ac:chgData name="Giuseppe Tomassetti" userId="602e5fa9-ac8c-4882-a6c6-5d2537fdee56" providerId="ADAL" clId="{E674797C-8E23-6D4A-ABF4-5C9FE1DEEB8B}" dt="2023-05-27T09:05:24.676" v="9829" actId="478"/>
          <ac:picMkLst>
            <pc:docMk/>
            <pc:sldMk cId="4226827509" sldId="321"/>
            <ac:picMk id="2" creationId="{085C9C39-5D44-FC7C-5744-FB9B5D89312B}"/>
          </ac:picMkLst>
        </pc:picChg>
        <pc:picChg chg="del">
          <ac:chgData name="Giuseppe Tomassetti" userId="602e5fa9-ac8c-4882-a6c6-5d2537fdee56" providerId="ADAL" clId="{E674797C-8E23-6D4A-ABF4-5C9FE1DEEB8B}" dt="2023-05-27T09:05:27.560" v="9831" actId="478"/>
          <ac:picMkLst>
            <pc:docMk/>
            <pc:sldMk cId="4226827509" sldId="321"/>
            <ac:picMk id="5" creationId="{B5D0EC1F-A13D-1842-70AB-C451BC4CF795}"/>
          </ac:picMkLst>
        </pc:picChg>
        <pc:picChg chg="del">
          <ac:chgData name="Giuseppe Tomassetti" userId="602e5fa9-ac8c-4882-a6c6-5d2537fdee56" providerId="ADAL" clId="{E674797C-8E23-6D4A-ABF4-5C9FE1DEEB8B}" dt="2023-05-27T09:05:25.708" v="9830" actId="478"/>
          <ac:picMkLst>
            <pc:docMk/>
            <pc:sldMk cId="4226827509" sldId="321"/>
            <ac:picMk id="8" creationId="{37F53F4A-4FE6-7AC0-BB9E-A33795D13C87}"/>
          </ac:picMkLst>
        </pc:picChg>
        <pc:picChg chg="add del">
          <ac:chgData name="Giuseppe Tomassetti" userId="602e5fa9-ac8c-4882-a6c6-5d2537fdee56" providerId="ADAL" clId="{E674797C-8E23-6D4A-ABF4-5C9FE1DEEB8B}" dt="2023-05-27T09:06:34.519" v="9835" actId="478"/>
          <ac:picMkLst>
            <pc:docMk/>
            <pc:sldMk cId="4226827509" sldId="321"/>
            <ac:picMk id="10" creationId="{97706ACA-7B3E-D0AE-1B36-FEC138428711}"/>
          </ac:picMkLst>
        </pc:picChg>
        <pc:picChg chg="add mod">
          <ac:chgData name="Giuseppe Tomassetti" userId="602e5fa9-ac8c-4882-a6c6-5d2537fdee56" providerId="ADAL" clId="{E674797C-8E23-6D4A-ABF4-5C9FE1DEEB8B}" dt="2023-05-27T09:08:10.217" v="9853" actId="1076"/>
          <ac:picMkLst>
            <pc:docMk/>
            <pc:sldMk cId="4226827509" sldId="321"/>
            <ac:picMk id="11" creationId="{4B4AE371-65B4-EAA2-74A2-FE340FEED03D}"/>
          </ac:picMkLst>
        </pc:picChg>
        <pc:picChg chg="add mod">
          <ac:chgData name="Giuseppe Tomassetti" userId="602e5fa9-ac8c-4882-a6c6-5d2537fdee56" providerId="ADAL" clId="{E674797C-8E23-6D4A-ABF4-5C9FE1DEEB8B}" dt="2023-05-27T09:08:10.217" v="9853" actId="1076"/>
          <ac:picMkLst>
            <pc:docMk/>
            <pc:sldMk cId="4226827509" sldId="321"/>
            <ac:picMk id="12" creationId="{2E59820C-FDC7-1495-4581-E23372BFB629}"/>
          </ac:picMkLst>
        </pc:picChg>
        <pc:picChg chg="add mod">
          <ac:chgData name="Giuseppe Tomassetti" userId="602e5fa9-ac8c-4882-a6c6-5d2537fdee56" providerId="ADAL" clId="{E674797C-8E23-6D4A-ABF4-5C9FE1DEEB8B}" dt="2023-05-27T09:08:10.217" v="9853" actId="1076"/>
          <ac:picMkLst>
            <pc:docMk/>
            <pc:sldMk cId="4226827509" sldId="321"/>
            <ac:picMk id="13" creationId="{C4172E27-64C0-9B0D-7508-1DF6ADF7565F}"/>
          </ac:picMkLst>
        </pc:picChg>
        <pc:picChg chg="add mod">
          <ac:chgData name="Giuseppe Tomassetti" userId="602e5fa9-ac8c-4882-a6c6-5d2537fdee56" providerId="ADAL" clId="{E674797C-8E23-6D4A-ABF4-5C9FE1DEEB8B}" dt="2023-05-27T09:08:10.217" v="9853" actId="1076"/>
          <ac:picMkLst>
            <pc:docMk/>
            <pc:sldMk cId="4226827509" sldId="321"/>
            <ac:picMk id="14" creationId="{87A8E3FA-6822-86C5-E1D5-36CF38B31DC2}"/>
          </ac:picMkLst>
        </pc:picChg>
        <pc:picChg chg="add mod">
          <ac:chgData name="Giuseppe Tomassetti" userId="602e5fa9-ac8c-4882-a6c6-5d2537fdee56" providerId="ADAL" clId="{E674797C-8E23-6D4A-ABF4-5C9FE1DEEB8B}" dt="2023-05-27T09:08:35.205" v="9855"/>
          <ac:picMkLst>
            <pc:docMk/>
            <pc:sldMk cId="4226827509" sldId="321"/>
            <ac:picMk id="15" creationId="{380637E9-F5DA-9FD4-958D-2465BE8DBF58}"/>
          </ac:picMkLst>
        </pc:picChg>
        <pc:picChg chg="add mod">
          <ac:chgData name="Giuseppe Tomassetti" userId="602e5fa9-ac8c-4882-a6c6-5d2537fdee56" providerId="ADAL" clId="{E674797C-8E23-6D4A-ABF4-5C9FE1DEEB8B}" dt="2023-05-27T09:08:35.205" v="9855"/>
          <ac:picMkLst>
            <pc:docMk/>
            <pc:sldMk cId="4226827509" sldId="321"/>
            <ac:picMk id="16" creationId="{42FA8F05-1732-2F42-7B07-5F33350B04BF}"/>
          </ac:picMkLst>
        </pc:picChg>
        <pc:picChg chg="add mod">
          <ac:chgData name="Giuseppe Tomassetti" userId="602e5fa9-ac8c-4882-a6c6-5d2537fdee56" providerId="ADAL" clId="{E674797C-8E23-6D4A-ABF4-5C9FE1DEEB8B}" dt="2023-05-27T09:08:35.205" v="9855"/>
          <ac:picMkLst>
            <pc:docMk/>
            <pc:sldMk cId="4226827509" sldId="321"/>
            <ac:picMk id="17" creationId="{D10F425F-913E-034C-E22A-509FEC465F4F}"/>
          </ac:picMkLst>
        </pc:picChg>
        <pc:picChg chg="add mod">
          <ac:chgData name="Giuseppe Tomassetti" userId="602e5fa9-ac8c-4882-a6c6-5d2537fdee56" providerId="ADAL" clId="{E674797C-8E23-6D4A-ABF4-5C9FE1DEEB8B}" dt="2023-05-27T09:08:35.205" v="9855"/>
          <ac:picMkLst>
            <pc:docMk/>
            <pc:sldMk cId="4226827509" sldId="321"/>
            <ac:picMk id="18" creationId="{7A15832D-7E24-8933-3C39-43410A08DE7E}"/>
          </ac:picMkLst>
        </pc:picChg>
      </pc:sldChg>
      <pc:sldChg chg="addSp delSp modSp add mod">
        <pc:chgData name="Giuseppe Tomassetti" userId="602e5fa9-ac8c-4882-a6c6-5d2537fdee56" providerId="ADAL" clId="{E674797C-8E23-6D4A-ABF4-5C9FE1DEEB8B}" dt="2023-05-27T09:10:22.548" v="9878" actId="1076"/>
        <pc:sldMkLst>
          <pc:docMk/>
          <pc:sldMk cId="287471544" sldId="322"/>
        </pc:sldMkLst>
        <pc:spChg chg="mod">
          <ac:chgData name="Giuseppe Tomassetti" userId="602e5fa9-ac8c-4882-a6c6-5d2537fdee56" providerId="ADAL" clId="{E674797C-8E23-6D4A-ABF4-5C9FE1DEEB8B}" dt="2023-05-27T09:10:22.548" v="9878" actId="1076"/>
          <ac:spMkLst>
            <pc:docMk/>
            <pc:sldMk cId="287471544" sldId="322"/>
            <ac:spMk id="7" creationId="{9089F834-F097-4BFA-0A3B-59D03FD99B44}"/>
          </ac:spMkLst>
        </pc:spChg>
        <pc:picChg chg="add mod">
          <ac:chgData name="Giuseppe Tomassetti" userId="602e5fa9-ac8c-4882-a6c6-5d2537fdee56" providerId="ADAL" clId="{E674797C-8E23-6D4A-ABF4-5C9FE1DEEB8B}" dt="2023-05-27T09:10:22.548" v="9878" actId="1076"/>
          <ac:picMkLst>
            <pc:docMk/>
            <pc:sldMk cId="287471544" sldId="322"/>
            <ac:picMk id="2" creationId="{32D0B348-166A-0E58-8FAA-02715BAE42AD}"/>
          </ac:picMkLst>
        </pc:picChg>
        <pc:picChg chg="add mod">
          <ac:chgData name="Giuseppe Tomassetti" userId="602e5fa9-ac8c-4882-a6c6-5d2537fdee56" providerId="ADAL" clId="{E674797C-8E23-6D4A-ABF4-5C9FE1DEEB8B}" dt="2023-05-27T09:10:22.548" v="9878" actId="1076"/>
          <ac:picMkLst>
            <pc:docMk/>
            <pc:sldMk cId="287471544" sldId="322"/>
            <ac:picMk id="3" creationId="{D59A57B9-588D-515D-6DB6-DFEB8327C773}"/>
          </ac:picMkLst>
        </pc:picChg>
        <pc:picChg chg="add mod">
          <ac:chgData name="Giuseppe Tomassetti" userId="602e5fa9-ac8c-4882-a6c6-5d2537fdee56" providerId="ADAL" clId="{E674797C-8E23-6D4A-ABF4-5C9FE1DEEB8B}" dt="2023-05-27T09:10:22.548" v="9878" actId="1076"/>
          <ac:picMkLst>
            <pc:docMk/>
            <pc:sldMk cId="287471544" sldId="322"/>
            <ac:picMk id="4" creationId="{4A4860B6-36CC-4BD9-D15E-1BA3E8D41641}"/>
          </ac:picMkLst>
        </pc:picChg>
        <pc:picChg chg="del">
          <ac:chgData name="Giuseppe Tomassetti" userId="602e5fa9-ac8c-4882-a6c6-5d2537fdee56" providerId="ADAL" clId="{E674797C-8E23-6D4A-ABF4-5C9FE1DEEB8B}" dt="2023-05-27T09:09:26.027" v="9868" actId="478"/>
          <ac:picMkLst>
            <pc:docMk/>
            <pc:sldMk cId="287471544" sldId="322"/>
            <ac:picMk id="11" creationId="{4B4AE371-65B4-EAA2-74A2-FE340FEED03D}"/>
          </ac:picMkLst>
        </pc:picChg>
        <pc:picChg chg="del">
          <ac:chgData name="Giuseppe Tomassetti" userId="602e5fa9-ac8c-4882-a6c6-5d2537fdee56" providerId="ADAL" clId="{E674797C-8E23-6D4A-ABF4-5C9FE1DEEB8B}" dt="2023-05-27T09:08:45.179" v="9858" actId="478"/>
          <ac:picMkLst>
            <pc:docMk/>
            <pc:sldMk cId="287471544" sldId="322"/>
            <ac:picMk id="12" creationId="{2E59820C-FDC7-1495-4581-E23372BFB629}"/>
          </ac:picMkLst>
        </pc:picChg>
        <pc:picChg chg="mod">
          <ac:chgData name="Giuseppe Tomassetti" userId="602e5fa9-ac8c-4882-a6c6-5d2537fdee56" providerId="ADAL" clId="{E674797C-8E23-6D4A-ABF4-5C9FE1DEEB8B}" dt="2023-05-27T09:10:22.548" v="9878" actId="1076"/>
          <ac:picMkLst>
            <pc:docMk/>
            <pc:sldMk cId="287471544" sldId="322"/>
            <ac:picMk id="13" creationId="{C4172E27-64C0-9B0D-7508-1DF6ADF7565F}"/>
          </ac:picMkLst>
        </pc:picChg>
        <pc:picChg chg="del">
          <ac:chgData name="Giuseppe Tomassetti" userId="602e5fa9-ac8c-4882-a6c6-5d2537fdee56" providerId="ADAL" clId="{E674797C-8E23-6D4A-ABF4-5C9FE1DEEB8B}" dt="2023-05-27T09:08:44.175" v="9857" actId="478"/>
          <ac:picMkLst>
            <pc:docMk/>
            <pc:sldMk cId="287471544" sldId="322"/>
            <ac:picMk id="14" creationId="{87A8E3FA-6822-86C5-E1D5-36CF38B31DC2}"/>
          </ac:picMkLst>
        </pc:picChg>
      </pc:sldChg>
      <pc:sldChg chg="addSp modSp add mod">
        <pc:chgData name="Giuseppe Tomassetti" userId="602e5fa9-ac8c-4882-a6c6-5d2537fdee56" providerId="ADAL" clId="{E674797C-8E23-6D4A-ABF4-5C9FE1DEEB8B}" dt="2023-05-27T09:11:54.082" v="10219" actId="20577"/>
        <pc:sldMkLst>
          <pc:docMk/>
          <pc:sldMk cId="3394942252" sldId="323"/>
        </pc:sldMkLst>
        <pc:spChg chg="add mod">
          <ac:chgData name="Giuseppe Tomassetti" userId="602e5fa9-ac8c-4882-a6c6-5d2537fdee56" providerId="ADAL" clId="{E674797C-8E23-6D4A-ABF4-5C9FE1DEEB8B}" dt="2023-05-27T09:11:54.082" v="10219" actId="20577"/>
          <ac:spMkLst>
            <pc:docMk/>
            <pc:sldMk cId="3394942252" sldId="323"/>
            <ac:spMk id="5" creationId="{F1F21931-A4CA-41B1-BC3B-E55AB1C52A23}"/>
          </ac:spMkLst>
        </pc:spChg>
      </pc:sldChg>
      <pc:sldChg chg="addSp delSp modSp add mod">
        <pc:chgData name="Giuseppe Tomassetti" userId="602e5fa9-ac8c-4882-a6c6-5d2537fdee56" providerId="ADAL" clId="{E674797C-8E23-6D4A-ABF4-5C9FE1DEEB8B}" dt="2023-05-27T09:17:33.573" v="11023" actId="20577"/>
        <pc:sldMkLst>
          <pc:docMk/>
          <pc:sldMk cId="2908819069" sldId="324"/>
        </pc:sldMkLst>
        <pc:spChg chg="mod">
          <ac:chgData name="Giuseppe Tomassetti" userId="602e5fa9-ac8c-4882-a6c6-5d2537fdee56" providerId="ADAL" clId="{E674797C-8E23-6D4A-ABF4-5C9FE1DEEB8B}" dt="2023-05-27T09:17:33.573" v="11023" actId="20577"/>
          <ac:spMkLst>
            <pc:docMk/>
            <pc:sldMk cId="2908819069" sldId="324"/>
            <ac:spMk id="5" creationId="{F1F21931-A4CA-41B1-BC3B-E55AB1C52A23}"/>
          </ac:spMkLst>
        </pc:spChg>
        <pc:picChg chg="del">
          <ac:chgData name="Giuseppe Tomassetti" userId="602e5fa9-ac8c-4882-a6c6-5d2537fdee56" providerId="ADAL" clId="{E674797C-8E23-6D4A-ABF4-5C9FE1DEEB8B}" dt="2023-05-27T09:17:05.236" v="10975" actId="478"/>
          <ac:picMkLst>
            <pc:docMk/>
            <pc:sldMk cId="2908819069" sldId="324"/>
            <ac:picMk id="4" creationId="{4A4860B6-36CC-4BD9-D15E-1BA3E8D41641}"/>
          </ac:picMkLst>
        </pc:picChg>
        <pc:picChg chg="add mod">
          <ac:chgData name="Giuseppe Tomassetti" userId="602e5fa9-ac8c-4882-a6c6-5d2537fdee56" providerId="ADAL" clId="{E674797C-8E23-6D4A-ABF4-5C9FE1DEEB8B}" dt="2023-05-27T09:17:14.829" v="10979" actId="14100"/>
          <ac:picMkLst>
            <pc:docMk/>
            <pc:sldMk cId="2908819069" sldId="324"/>
            <ac:picMk id="8" creationId="{F858E191-183F-E137-4BAB-668EB9528E7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ECF5-6759-CB49-9E95-4ED60DCDAE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3F2E835C-C274-D219-5DDD-6F1853507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AE787B6C-D3D0-725E-036C-63563F10DD66}"/>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F8C314AE-FFC2-7648-D55A-9EDD248D515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88137F6-112D-651C-08E3-B0289262B113}"/>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210281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AC738-7A0A-4323-47A0-9D91B7C519D6}"/>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516BC2BE-DDA7-2882-1A78-C73DC352A0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06C49FD-9477-F2C8-78CD-F8E6DE036E95}"/>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E35E5C1F-C035-21E5-8ED1-83F433D1421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80123AF-B6AB-D5E7-23F2-6DB67566457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8374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5ACD0-AE7D-5053-DBC1-A5EF24B93E9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D62538BE-11E3-339B-1022-8437F873A88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42B3CC9-40F2-2C34-08AB-7CB711CF73C6}"/>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2D4E9EC7-37C7-3626-8CF9-58A3373BDB4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1DDAF7D-F091-72E9-5405-E0F66F760FAA}"/>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22715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22AB-954E-9B84-476A-1D6537C9EB4B}"/>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57A759B-1503-02DC-1058-F99E94AEA68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017E2D9-2B4A-D9AB-1E3A-42B71ED5BA68}"/>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564DFF4B-C2D9-FA1C-2014-C3AC7096708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BCF622E5-D222-E553-BD93-06EFCB61177A}"/>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488461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EF75-E901-B638-DE94-9ABEFBF445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A71ABBEB-CFF8-9AD8-C523-3B675643EA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D303A6-F23A-8B13-2C7C-3A80AF69F04F}"/>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FF83CE21-5986-AEA2-D6DB-BA54737F747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E4BC52D-E81C-3487-9554-E42568AD7D4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40800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CB3A-369A-CF67-D12D-D34CC96D20EC}"/>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649BD25B-FE71-FFBC-B7CF-DEF91E33C1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8604D276-368D-9929-8419-31EF1A846C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7E9611C4-1346-21F4-FF43-0E3448CAB08F}"/>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6" name="Footer Placeholder 5">
            <a:extLst>
              <a:ext uri="{FF2B5EF4-FFF2-40B4-BE49-F238E27FC236}">
                <a16:creationId xmlns:a16="http://schemas.microsoft.com/office/drawing/2014/main" id="{A86AF845-473D-B1C9-396D-5451F9771515}"/>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1491FC7-190D-CB41-CE79-F6F600D8E958}"/>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42686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602E-BD67-A62B-7CF3-2E84595A072E}"/>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55A7896A-209C-7D39-D224-8F39A187D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F269EF-73D7-2F70-1265-10A6529923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F63C2503-77E7-12CA-4160-773AE43A1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15FF50-F495-DBC0-DA1A-ED30615457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E1E93DA-F63E-AD39-19DE-6EB13A1D627D}"/>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8" name="Footer Placeholder 7">
            <a:extLst>
              <a:ext uri="{FF2B5EF4-FFF2-40B4-BE49-F238E27FC236}">
                <a16:creationId xmlns:a16="http://schemas.microsoft.com/office/drawing/2014/main" id="{59E985BB-76DB-C989-04FC-1EB0F5766B84}"/>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57ECD474-F3D9-BFE3-0172-7CB783F3DE5C}"/>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793635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9FF4-356E-7DA7-F97A-F6F4FCA7B96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2672F12-9320-6955-5E43-06BBD69CB998}"/>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4" name="Footer Placeholder 3">
            <a:extLst>
              <a:ext uri="{FF2B5EF4-FFF2-40B4-BE49-F238E27FC236}">
                <a16:creationId xmlns:a16="http://schemas.microsoft.com/office/drawing/2014/main" id="{4244BB35-B8A5-CECF-F825-6AD62A1F6602}"/>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0E65971-08A5-BD94-10A1-E3E78C1D00D0}"/>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98568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C24299-807E-7450-6582-23C10F0CFF38}"/>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3" name="Footer Placeholder 2">
            <a:extLst>
              <a:ext uri="{FF2B5EF4-FFF2-40B4-BE49-F238E27FC236}">
                <a16:creationId xmlns:a16="http://schemas.microsoft.com/office/drawing/2014/main" id="{428A3412-8C2E-2AC6-0DCF-3EC1456AF4AB}"/>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8F8ABBCE-CD71-1E4A-6A3A-F61F30E7ECBB}"/>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60883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AB5D-D627-F00F-6C4C-0EC7FADA58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1A61C3E3-300A-61A6-0A68-840FB8B98F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C0BEBBC7-3F28-F3B1-A1C5-CFF357922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AEE5E6-806C-2145-A5D1-C523C854F67C}"/>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6" name="Footer Placeholder 5">
            <a:extLst>
              <a:ext uri="{FF2B5EF4-FFF2-40B4-BE49-F238E27FC236}">
                <a16:creationId xmlns:a16="http://schemas.microsoft.com/office/drawing/2014/main" id="{B93E05DB-B062-6183-EA19-8482F9FADE1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457E7E10-F565-CA9C-F30A-4E6791C4BA26}"/>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89005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499E7-2F72-BF88-9869-B78E38E14A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985082AC-87EB-54A7-360B-44CA2868E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A77359CD-6E7B-7768-FB57-2F35A7BA9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FD4C02-EE07-D696-4F44-E4F40F1A2C17}"/>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6" name="Footer Placeholder 5">
            <a:extLst>
              <a:ext uri="{FF2B5EF4-FFF2-40B4-BE49-F238E27FC236}">
                <a16:creationId xmlns:a16="http://schemas.microsoft.com/office/drawing/2014/main" id="{A5FE7843-4EF9-55DF-F60C-02B9ACB04F99}"/>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C12CF918-ABBF-CC9A-E5E4-094ACAAFD5D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56464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833A2-1488-F39B-92DC-03585D9698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B37A27AC-4F2D-8916-7114-97F69C0DF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E4D66034-F2F7-F4A2-775B-7B33B411C1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CDDBA6FD-516A-F9D0-80BB-C73331F9D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863E3E9C-4F0F-1D02-2F1E-DFE35931E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5B268-4AF9-6744-9316-E294904D72EA}" type="slidenum">
              <a:rPr lang="en-IT" smtClean="0"/>
              <a:t>‹#›</a:t>
            </a:fld>
            <a:endParaRPr lang="en-IT"/>
          </a:p>
        </p:txBody>
      </p:sp>
    </p:spTree>
    <p:extLst>
      <p:ext uri="{BB962C8B-B14F-4D97-AF65-F5344CB8AC3E}">
        <p14:creationId xmlns:p14="http://schemas.microsoft.com/office/powerpoint/2010/main" val="1907587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9.emf"/><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1.emf"/><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7.png"/><Relationship Id="rId4" Type="http://schemas.openxmlformats.org/officeDocument/2006/relationships/image" Target="../media/image57.emf"/></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9.emf"/><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68.emf"/><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69.png"/><Relationship Id="rId4" Type="http://schemas.openxmlformats.org/officeDocument/2006/relationships/image" Target="../media/image68.emf"/></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FA3A-A539-B812-FA8C-6909D5B44585}"/>
              </a:ext>
            </a:extLst>
          </p:cNvPr>
          <p:cNvSpPr>
            <a:spLocks noGrp="1"/>
          </p:cNvSpPr>
          <p:nvPr>
            <p:ph type="title"/>
          </p:nvPr>
        </p:nvSpPr>
        <p:spPr/>
        <p:txBody>
          <a:bodyPr/>
          <a:lstStyle/>
          <a:p>
            <a:r>
              <a:rPr lang="en-IT" dirty="0"/>
              <a:t>Introduzione al corso		</a:t>
            </a:r>
          </a:p>
        </p:txBody>
      </p:sp>
      <p:sp>
        <p:nvSpPr>
          <p:cNvPr id="3" name="Content Placeholder 2">
            <a:extLst>
              <a:ext uri="{FF2B5EF4-FFF2-40B4-BE49-F238E27FC236}">
                <a16:creationId xmlns:a16="http://schemas.microsoft.com/office/drawing/2014/main" id="{DB3B08ED-D077-60C6-6B54-786BE6C23F41}"/>
              </a:ext>
            </a:extLst>
          </p:cNvPr>
          <p:cNvSpPr>
            <a:spLocks noGrp="1"/>
          </p:cNvSpPr>
          <p:nvPr>
            <p:ph idx="1"/>
          </p:nvPr>
        </p:nvSpPr>
        <p:spPr/>
        <p:txBody>
          <a:bodyPr>
            <a:normAutofit/>
          </a:bodyPr>
          <a:lstStyle/>
          <a:p>
            <a:r>
              <a:rPr lang="en-IT" dirty="0"/>
              <a:t>Scienza delle Costruzioni tratta </a:t>
            </a:r>
          </a:p>
          <a:p>
            <a:pPr lvl="1"/>
            <a:r>
              <a:rPr lang="en-IT" dirty="0"/>
              <a:t>la meccanica dei materiali di comune impiego nell’ingegneria</a:t>
            </a:r>
          </a:p>
          <a:p>
            <a:pPr lvl="1"/>
            <a:r>
              <a:rPr lang="en-GB" dirty="0"/>
              <a:t>L</a:t>
            </a:r>
            <a:r>
              <a:rPr lang="en-IT" dirty="0"/>
              <a:t>a meccanica delle strutture realizzate adoperando questi materiali.</a:t>
            </a:r>
          </a:p>
          <a:p>
            <a:r>
              <a:rPr lang="en-IT" dirty="0"/>
              <a:t>Argomenti propedeutici: algebra lineare, vettori, analisi matematica in una e piu’ variabili, equazioni differenziali, meccanica dei sistemi di punti materiali, meccanica del corpo rigido.</a:t>
            </a:r>
          </a:p>
          <a:p>
            <a:r>
              <a:rPr lang="en-IT" dirty="0"/>
              <a:t>Alla fine del corso saprete:</a:t>
            </a:r>
          </a:p>
          <a:p>
            <a:pPr lvl="1"/>
            <a:r>
              <a:rPr lang="en-IT" dirty="0"/>
              <a:t>Imparare a valutare lo stato di sollecitazione dell’elemento resistente di un manufatto.</a:t>
            </a:r>
          </a:p>
        </p:txBody>
      </p:sp>
    </p:spTree>
    <p:extLst>
      <p:ext uri="{BB962C8B-B14F-4D97-AF65-F5344CB8AC3E}">
        <p14:creationId xmlns:p14="http://schemas.microsoft.com/office/powerpoint/2010/main" val="2709960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9FA5-7635-D3B9-37C8-A098A29F6B4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C58E0B19-6BD7-0E35-513F-1155B42FA641}"/>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9630B15-F665-0F58-9300-87F20125AE53}"/>
              </a:ext>
            </a:extLst>
          </p:cNvPr>
          <p:cNvPicPr>
            <a:picLocks noChangeAspect="1"/>
          </p:cNvPicPr>
          <p:nvPr/>
        </p:nvPicPr>
        <p:blipFill>
          <a:blip r:embed="rId2"/>
          <a:stretch>
            <a:fillRect/>
          </a:stretch>
        </p:blipFill>
        <p:spPr>
          <a:xfrm>
            <a:off x="2209800" y="1237257"/>
            <a:ext cx="7772400" cy="4383486"/>
          </a:xfrm>
          <a:prstGeom prst="rect">
            <a:avLst/>
          </a:prstGeom>
        </p:spPr>
      </p:pic>
    </p:spTree>
    <p:extLst>
      <p:ext uri="{BB962C8B-B14F-4D97-AF65-F5344CB8AC3E}">
        <p14:creationId xmlns:p14="http://schemas.microsoft.com/office/powerpoint/2010/main" val="338601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A0BB-6CBF-CF84-1521-30FC1134F52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4DE46E94-77EB-9CE9-9410-93A523976329}"/>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ABF0350-80EA-BF1F-275B-80CAC417DCFC}"/>
              </a:ext>
            </a:extLst>
          </p:cNvPr>
          <p:cNvPicPr>
            <a:picLocks noChangeAspect="1"/>
          </p:cNvPicPr>
          <p:nvPr/>
        </p:nvPicPr>
        <p:blipFill>
          <a:blip r:embed="rId2"/>
          <a:stretch>
            <a:fillRect/>
          </a:stretch>
        </p:blipFill>
        <p:spPr>
          <a:xfrm>
            <a:off x="2209800" y="1133475"/>
            <a:ext cx="7772400" cy="4591050"/>
          </a:xfrm>
          <a:prstGeom prst="rect">
            <a:avLst/>
          </a:prstGeom>
        </p:spPr>
      </p:pic>
    </p:spTree>
    <p:extLst>
      <p:ext uri="{BB962C8B-B14F-4D97-AF65-F5344CB8AC3E}">
        <p14:creationId xmlns:p14="http://schemas.microsoft.com/office/powerpoint/2010/main" val="2989638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ACF5-5080-7035-CD89-9B48880D1EE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B5FA860-1E8A-E062-DBB7-99EB9FD07D80}"/>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E761DE1-A324-2234-AF95-37736DBFD4FE}"/>
              </a:ext>
            </a:extLst>
          </p:cNvPr>
          <p:cNvPicPr>
            <a:picLocks noChangeAspect="1"/>
          </p:cNvPicPr>
          <p:nvPr/>
        </p:nvPicPr>
        <p:blipFill>
          <a:blip r:embed="rId2"/>
          <a:stretch>
            <a:fillRect/>
          </a:stretch>
        </p:blipFill>
        <p:spPr>
          <a:xfrm>
            <a:off x="2209800" y="920319"/>
            <a:ext cx="7772400" cy="5017361"/>
          </a:xfrm>
          <a:prstGeom prst="rect">
            <a:avLst/>
          </a:prstGeom>
        </p:spPr>
      </p:pic>
    </p:spTree>
    <p:extLst>
      <p:ext uri="{BB962C8B-B14F-4D97-AF65-F5344CB8AC3E}">
        <p14:creationId xmlns:p14="http://schemas.microsoft.com/office/powerpoint/2010/main" val="840659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41F6-0F3B-FCFD-AC71-83BDDDAFA1E2}"/>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2CDB64CE-5BBD-1D4E-B910-C056C789FAA0}"/>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6E4E723-B616-C407-7B39-70222C6FD6C6}"/>
              </a:ext>
            </a:extLst>
          </p:cNvPr>
          <p:cNvPicPr>
            <a:picLocks noChangeAspect="1"/>
          </p:cNvPicPr>
          <p:nvPr/>
        </p:nvPicPr>
        <p:blipFill>
          <a:blip r:embed="rId2"/>
          <a:stretch>
            <a:fillRect/>
          </a:stretch>
        </p:blipFill>
        <p:spPr>
          <a:xfrm>
            <a:off x="2209800" y="767219"/>
            <a:ext cx="7772400" cy="5323561"/>
          </a:xfrm>
          <a:prstGeom prst="rect">
            <a:avLst/>
          </a:prstGeom>
        </p:spPr>
      </p:pic>
    </p:spTree>
    <p:extLst>
      <p:ext uri="{BB962C8B-B14F-4D97-AF65-F5344CB8AC3E}">
        <p14:creationId xmlns:p14="http://schemas.microsoft.com/office/powerpoint/2010/main" val="413359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E27E-FF2D-15EA-A41F-1C3072AE950B}"/>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DC931E8-FF58-8FEE-6424-25189BE5A8B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A354E552-D744-5CD0-43A5-2223CAC1826E}"/>
              </a:ext>
            </a:extLst>
          </p:cNvPr>
          <p:cNvPicPr>
            <a:picLocks noChangeAspect="1"/>
          </p:cNvPicPr>
          <p:nvPr/>
        </p:nvPicPr>
        <p:blipFill>
          <a:blip r:embed="rId2"/>
          <a:stretch>
            <a:fillRect/>
          </a:stretch>
        </p:blipFill>
        <p:spPr>
          <a:xfrm>
            <a:off x="2209800" y="474507"/>
            <a:ext cx="7772400" cy="5908985"/>
          </a:xfrm>
          <a:prstGeom prst="rect">
            <a:avLst/>
          </a:prstGeom>
        </p:spPr>
      </p:pic>
    </p:spTree>
    <p:extLst>
      <p:ext uri="{BB962C8B-B14F-4D97-AF65-F5344CB8AC3E}">
        <p14:creationId xmlns:p14="http://schemas.microsoft.com/office/powerpoint/2010/main" val="3131600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21CF-3EA6-42BE-1916-58DA504E003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F203F6A3-EFB6-A6B9-0A1D-8A3C4D9747AA}"/>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3B3C0102-2869-1D14-4C55-CF2D9D4C904A}"/>
              </a:ext>
            </a:extLst>
          </p:cNvPr>
          <p:cNvPicPr>
            <a:picLocks noChangeAspect="1"/>
          </p:cNvPicPr>
          <p:nvPr/>
        </p:nvPicPr>
        <p:blipFill>
          <a:blip r:embed="rId2"/>
          <a:stretch>
            <a:fillRect/>
          </a:stretch>
        </p:blipFill>
        <p:spPr>
          <a:xfrm>
            <a:off x="2209800" y="908962"/>
            <a:ext cx="7772400" cy="5040076"/>
          </a:xfrm>
          <a:prstGeom prst="rect">
            <a:avLst/>
          </a:prstGeom>
        </p:spPr>
      </p:pic>
    </p:spTree>
    <p:extLst>
      <p:ext uri="{BB962C8B-B14F-4D97-AF65-F5344CB8AC3E}">
        <p14:creationId xmlns:p14="http://schemas.microsoft.com/office/powerpoint/2010/main" val="249738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1C97-CF0C-6ED9-8AE4-CD84DA3A2EE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41A7A11-740B-6727-ADAB-E9B231E995FC}"/>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B2D0B676-BBF6-13D4-6121-5CA8AA74707C}"/>
              </a:ext>
            </a:extLst>
          </p:cNvPr>
          <p:cNvPicPr>
            <a:picLocks noChangeAspect="1"/>
          </p:cNvPicPr>
          <p:nvPr/>
        </p:nvPicPr>
        <p:blipFill>
          <a:blip r:embed="rId2"/>
          <a:stretch>
            <a:fillRect/>
          </a:stretch>
        </p:blipFill>
        <p:spPr>
          <a:xfrm>
            <a:off x="2209800" y="675461"/>
            <a:ext cx="7772400" cy="5507077"/>
          </a:xfrm>
          <a:prstGeom prst="rect">
            <a:avLst/>
          </a:prstGeom>
        </p:spPr>
      </p:pic>
    </p:spTree>
    <p:extLst>
      <p:ext uri="{BB962C8B-B14F-4D97-AF65-F5344CB8AC3E}">
        <p14:creationId xmlns:p14="http://schemas.microsoft.com/office/powerpoint/2010/main" val="44924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50EF-CFDB-A0BC-FBA7-C63565F9853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F68DC7E-F34B-109D-ACA9-47CB4D6D919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8FF02BFA-15BC-C0B0-F5B7-77799F6DD13C}"/>
              </a:ext>
            </a:extLst>
          </p:cNvPr>
          <p:cNvPicPr>
            <a:picLocks noChangeAspect="1"/>
          </p:cNvPicPr>
          <p:nvPr/>
        </p:nvPicPr>
        <p:blipFill>
          <a:blip r:embed="rId2"/>
          <a:stretch>
            <a:fillRect/>
          </a:stretch>
        </p:blipFill>
        <p:spPr>
          <a:xfrm>
            <a:off x="2209800" y="578855"/>
            <a:ext cx="7772400" cy="5700289"/>
          </a:xfrm>
          <a:prstGeom prst="rect">
            <a:avLst/>
          </a:prstGeom>
        </p:spPr>
      </p:pic>
    </p:spTree>
    <p:extLst>
      <p:ext uri="{BB962C8B-B14F-4D97-AF65-F5344CB8AC3E}">
        <p14:creationId xmlns:p14="http://schemas.microsoft.com/office/powerpoint/2010/main" val="3560353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2FCB-A7BD-2B70-9CFF-5B631E52E8CD}"/>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2BCAD46-D29D-59E2-7B84-AA52E8C8F08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D7BCE6E5-709B-C5E7-2BE5-1B7D33B55B18}"/>
              </a:ext>
            </a:extLst>
          </p:cNvPr>
          <p:cNvPicPr>
            <a:picLocks noChangeAspect="1"/>
          </p:cNvPicPr>
          <p:nvPr/>
        </p:nvPicPr>
        <p:blipFill>
          <a:blip r:embed="rId2"/>
          <a:stretch>
            <a:fillRect/>
          </a:stretch>
        </p:blipFill>
        <p:spPr>
          <a:xfrm>
            <a:off x="2209800" y="1182935"/>
            <a:ext cx="7772400" cy="4492129"/>
          </a:xfrm>
          <a:prstGeom prst="rect">
            <a:avLst/>
          </a:prstGeom>
        </p:spPr>
      </p:pic>
    </p:spTree>
    <p:extLst>
      <p:ext uri="{BB962C8B-B14F-4D97-AF65-F5344CB8AC3E}">
        <p14:creationId xmlns:p14="http://schemas.microsoft.com/office/powerpoint/2010/main" val="337056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85E0-10B1-D3CC-514F-56B9CFFCEE9A}"/>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EDD0881A-6184-78E9-260B-5CA10D12BF98}"/>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0A962EF6-9359-5DAD-0F6C-BA5BA9BD0B60}"/>
              </a:ext>
            </a:extLst>
          </p:cNvPr>
          <p:cNvPicPr>
            <a:picLocks noChangeAspect="1"/>
          </p:cNvPicPr>
          <p:nvPr/>
        </p:nvPicPr>
        <p:blipFill>
          <a:blip r:embed="rId2"/>
          <a:stretch>
            <a:fillRect/>
          </a:stretch>
        </p:blipFill>
        <p:spPr>
          <a:xfrm>
            <a:off x="2209800" y="1239253"/>
            <a:ext cx="7772400" cy="4379494"/>
          </a:xfrm>
          <a:prstGeom prst="rect">
            <a:avLst/>
          </a:prstGeom>
        </p:spPr>
      </p:pic>
    </p:spTree>
    <p:extLst>
      <p:ext uri="{BB962C8B-B14F-4D97-AF65-F5344CB8AC3E}">
        <p14:creationId xmlns:p14="http://schemas.microsoft.com/office/powerpoint/2010/main" val="1661827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8A823-9891-179D-14B7-E344E3E89427}"/>
              </a:ext>
            </a:extLst>
          </p:cNvPr>
          <p:cNvPicPr>
            <a:picLocks noChangeAspect="1"/>
          </p:cNvPicPr>
          <p:nvPr/>
        </p:nvPicPr>
        <p:blipFill>
          <a:blip r:embed="rId2"/>
          <a:stretch>
            <a:fillRect/>
          </a:stretch>
        </p:blipFill>
        <p:spPr>
          <a:xfrm>
            <a:off x="302229" y="119264"/>
            <a:ext cx="3556000" cy="2324100"/>
          </a:xfrm>
          <a:prstGeom prst="rect">
            <a:avLst/>
          </a:prstGeom>
        </p:spPr>
      </p:pic>
      <p:pic>
        <p:nvPicPr>
          <p:cNvPr id="5" name="Picture 4">
            <a:extLst>
              <a:ext uri="{FF2B5EF4-FFF2-40B4-BE49-F238E27FC236}">
                <a16:creationId xmlns:a16="http://schemas.microsoft.com/office/drawing/2014/main" id="{A441F54B-DED2-2615-8D62-45551CEBB57C}"/>
              </a:ext>
            </a:extLst>
          </p:cNvPr>
          <p:cNvPicPr>
            <a:picLocks noChangeAspect="1"/>
          </p:cNvPicPr>
          <p:nvPr/>
        </p:nvPicPr>
        <p:blipFill>
          <a:blip r:embed="rId3"/>
          <a:stretch>
            <a:fillRect/>
          </a:stretch>
        </p:blipFill>
        <p:spPr>
          <a:xfrm>
            <a:off x="6287051" y="2619520"/>
            <a:ext cx="5679661" cy="3888383"/>
          </a:xfrm>
          <a:prstGeom prst="rect">
            <a:avLst/>
          </a:prstGeom>
        </p:spPr>
      </p:pic>
      <p:sp>
        <p:nvSpPr>
          <p:cNvPr id="6" name="TextBox 5">
            <a:extLst>
              <a:ext uri="{FF2B5EF4-FFF2-40B4-BE49-F238E27FC236}">
                <a16:creationId xmlns:a16="http://schemas.microsoft.com/office/drawing/2014/main" id="{A7B94652-9351-B3C9-CD72-840CFA40CCD8}"/>
              </a:ext>
            </a:extLst>
          </p:cNvPr>
          <p:cNvSpPr txBox="1"/>
          <p:nvPr/>
        </p:nvSpPr>
        <p:spPr>
          <a:xfrm>
            <a:off x="7991062" y="119264"/>
            <a:ext cx="3410870" cy="461665"/>
          </a:xfrm>
          <a:prstGeom prst="rect">
            <a:avLst/>
          </a:prstGeom>
          <a:noFill/>
        </p:spPr>
        <p:txBody>
          <a:bodyPr wrap="none" rtlCol="0">
            <a:spAutoFit/>
          </a:bodyPr>
          <a:lstStyle/>
          <a:p>
            <a:r>
              <a:rPr lang="en-IT" sz="2400" dirty="0"/>
              <a:t>Alcuni esempi di strutture</a:t>
            </a:r>
          </a:p>
        </p:txBody>
      </p:sp>
      <p:pic>
        <p:nvPicPr>
          <p:cNvPr id="7" name="Picture 6">
            <a:extLst>
              <a:ext uri="{FF2B5EF4-FFF2-40B4-BE49-F238E27FC236}">
                <a16:creationId xmlns:a16="http://schemas.microsoft.com/office/drawing/2014/main" id="{212BD098-C749-078F-D47D-8244820C4D3F}"/>
              </a:ext>
            </a:extLst>
          </p:cNvPr>
          <p:cNvPicPr>
            <a:picLocks noChangeAspect="1"/>
          </p:cNvPicPr>
          <p:nvPr/>
        </p:nvPicPr>
        <p:blipFill>
          <a:blip r:embed="rId4"/>
          <a:stretch>
            <a:fillRect/>
          </a:stretch>
        </p:blipFill>
        <p:spPr>
          <a:xfrm>
            <a:off x="302229" y="3606800"/>
            <a:ext cx="3771900" cy="3251200"/>
          </a:xfrm>
          <a:prstGeom prst="rect">
            <a:avLst/>
          </a:prstGeom>
        </p:spPr>
      </p:pic>
      <p:sp>
        <p:nvSpPr>
          <p:cNvPr id="8" name="TextBox 7">
            <a:extLst>
              <a:ext uri="{FF2B5EF4-FFF2-40B4-BE49-F238E27FC236}">
                <a16:creationId xmlns:a16="http://schemas.microsoft.com/office/drawing/2014/main" id="{3EB184AF-9B84-B71B-6B40-FB59DA63FA0B}"/>
              </a:ext>
            </a:extLst>
          </p:cNvPr>
          <p:cNvSpPr txBox="1"/>
          <p:nvPr/>
        </p:nvSpPr>
        <p:spPr>
          <a:xfrm>
            <a:off x="3858229" y="911982"/>
            <a:ext cx="1480277" cy="369332"/>
          </a:xfrm>
          <a:prstGeom prst="rect">
            <a:avLst/>
          </a:prstGeom>
          <a:noFill/>
        </p:spPr>
        <p:txBody>
          <a:bodyPr wrap="none" rtlCol="0">
            <a:spAutoFit/>
          </a:bodyPr>
          <a:lstStyle/>
          <a:p>
            <a:r>
              <a:rPr lang="en-IT" dirty="0"/>
              <a:t>Telaio (frame)</a:t>
            </a:r>
          </a:p>
        </p:txBody>
      </p:sp>
      <p:sp>
        <p:nvSpPr>
          <p:cNvPr id="10" name="TextBox 9">
            <a:extLst>
              <a:ext uri="{FF2B5EF4-FFF2-40B4-BE49-F238E27FC236}">
                <a16:creationId xmlns:a16="http://schemas.microsoft.com/office/drawing/2014/main" id="{CD2573F1-968A-9096-129F-9851AFF566CE}"/>
              </a:ext>
            </a:extLst>
          </p:cNvPr>
          <p:cNvSpPr txBox="1"/>
          <p:nvPr/>
        </p:nvSpPr>
        <p:spPr>
          <a:xfrm>
            <a:off x="6648497" y="2074032"/>
            <a:ext cx="6096000" cy="369332"/>
          </a:xfrm>
          <a:prstGeom prst="rect">
            <a:avLst/>
          </a:prstGeom>
          <a:noFill/>
        </p:spPr>
        <p:txBody>
          <a:bodyPr wrap="square">
            <a:spAutoFit/>
          </a:bodyPr>
          <a:lstStyle/>
          <a:p>
            <a:r>
              <a:rPr lang="en-IT" dirty="0"/>
              <a:t>Guscio (shell)</a:t>
            </a:r>
          </a:p>
        </p:txBody>
      </p:sp>
      <p:sp>
        <p:nvSpPr>
          <p:cNvPr id="12" name="TextBox 11">
            <a:extLst>
              <a:ext uri="{FF2B5EF4-FFF2-40B4-BE49-F238E27FC236}">
                <a16:creationId xmlns:a16="http://schemas.microsoft.com/office/drawing/2014/main" id="{F83E221E-144F-DF3F-1E87-97B4AF0C8D5E}"/>
              </a:ext>
            </a:extLst>
          </p:cNvPr>
          <p:cNvSpPr txBox="1"/>
          <p:nvPr/>
        </p:nvSpPr>
        <p:spPr>
          <a:xfrm>
            <a:off x="671082" y="3149390"/>
            <a:ext cx="6374294" cy="369332"/>
          </a:xfrm>
          <a:prstGeom prst="rect">
            <a:avLst/>
          </a:prstGeom>
          <a:noFill/>
        </p:spPr>
        <p:txBody>
          <a:bodyPr wrap="square">
            <a:spAutoFit/>
          </a:bodyPr>
          <a:lstStyle/>
          <a:p>
            <a:r>
              <a:rPr lang="en-IT" dirty="0"/>
              <a:t>Travatura reticolare (truss)</a:t>
            </a:r>
          </a:p>
        </p:txBody>
      </p:sp>
    </p:spTree>
    <p:extLst>
      <p:ext uri="{BB962C8B-B14F-4D97-AF65-F5344CB8AC3E}">
        <p14:creationId xmlns:p14="http://schemas.microsoft.com/office/powerpoint/2010/main" val="380893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19F8-FC4D-C8F3-744D-733271BE0C67}"/>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4AFDBFF-F93C-8BEC-DA8F-1D50309369BE}"/>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54A4C6B8-A875-8805-9024-0B5DBFC4E720}"/>
              </a:ext>
            </a:extLst>
          </p:cNvPr>
          <p:cNvPicPr>
            <a:picLocks noChangeAspect="1"/>
          </p:cNvPicPr>
          <p:nvPr/>
        </p:nvPicPr>
        <p:blipFill>
          <a:blip r:embed="rId2"/>
          <a:stretch>
            <a:fillRect/>
          </a:stretch>
        </p:blipFill>
        <p:spPr>
          <a:xfrm>
            <a:off x="2209800" y="1174938"/>
            <a:ext cx="7772400" cy="4508123"/>
          </a:xfrm>
          <a:prstGeom prst="rect">
            <a:avLst/>
          </a:prstGeom>
        </p:spPr>
      </p:pic>
    </p:spTree>
    <p:extLst>
      <p:ext uri="{BB962C8B-B14F-4D97-AF65-F5344CB8AC3E}">
        <p14:creationId xmlns:p14="http://schemas.microsoft.com/office/powerpoint/2010/main" val="20942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386E-961C-DFBB-DD58-6EA91DBFB5E0}"/>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E70E3F0C-35D5-9930-714D-7E4CFC822263}"/>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6395EB11-917B-6D6B-707A-19711E6A52D7}"/>
              </a:ext>
            </a:extLst>
          </p:cNvPr>
          <p:cNvPicPr>
            <a:picLocks noChangeAspect="1"/>
          </p:cNvPicPr>
          <p:nvPr/>
        </p:nvPicPr>
        <p:blipFill>
          <a:blip r:embed="rId2"/>
          <a:stretch>
            <a:fillRect/>
          </a:stretch>
        </p:blipFill>
        <p:spPr>
          <a:xfrm>
            <a:off x="2226733" y="1068417"/>
            <a:ext cx="7772400" cy="4721165"/>
          </a:xfrm>
          <a:prstGeom prst="rect">
            <a:avLst/>
          </a:prstGeom>
        </p:spPr>
      </p:pic>
    </p:spTree>
    <p:extLst>
      <p:ext uri="{BB962C8B-B14F-4D97-AF65-F5344CB8AC3E}">
        <p14:creationId xmlns:p14="http://schemas.microsoft.com/office/powerpoint/2010/main" val="1394349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C919-C35A-3AC7-D16D-B2BB7B24677A}"/>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156DE2B-D7E3-E357-07AD-10D0C112B316}"/>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BB0A6F3-F50A-5729-778A-0CF64D592870}"/>
              </a:ext>
            </a:extLst>
          </p:cNvPr>
          <p:cNvPicPr>
            <a:picLocks noChangeAspect="1"/>
          </p:cNvPicPr>
          <p:nvPr/>
        </p:nvPicPr>
        <p:blipFill>
          <a:blip r:embed="rId2"/>
          <a:stretch>
            <a:fillRect/>
          </a:stretch>
        </p:blipFill>
        <p:spPr>
          <a:xfrm>
            <a:off x="2226733" y="935238"/>
            <a:ext cx="7772400" cy="4987523"/>
          </a:xfrm>
          <a:prstGeom prst="rect">
            <a:avLst/>
          </a:prstGeom>
        </p:spPr>
      </p:pic>
    </p:spTree>
    <p:extLst>
      <p:ext uri="{BB962C8B-B14F-4D97-AF65-F5344CB8AC3E}">
        <p14:creationId xmlns:p14="http://schemas.microsoft.com/office/powerpoint/2010/main" val="2502566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4BF5-4F38-9033-9005-9EF37FD55BF9}"/>
              </a:ext>
            </a:extLst>
          </p:cNvPr>
          <p:cNvSpPr>
            <a:spLocks noGrp="1"/>
          </p:cNvSpPr>
          <p:nvPr>
            <p:ph type="title"/>
          </p:nvPr>
        </p:nvSpPr>
        <p:spPr>
          <a:xfrm>
            <a:off x="838200" y="365126"/>
            <a:ext cx="2951922" cy="615536"/>
          </a:xfrm>
        </p:spPr>
        <p:txBody>
          <a:bodyPr>
            <a:normAutofit fontScale="90000"/>
          </a:bodyPr>
          <a:lstStyle/>
          <a:p>
            <a:r>
              <a:rPr lang="en-IT" dirty="0"/>
              <a:t>Deformazioni</a:t>
            </a:r>
          </a:p>
        </p:txBody>
      </p:sp>
      <p:pic>
        <p:nvPicPr>
          <p:cNvPr id="4" name="Content Placeholder 3">
            <a:extLst>
              <a:ext uri="{FF2B5EF4-FFF2-40B4-BE49-F238E27FC236}">
                <a16:creationId xmlns:a16="http://schemas.microsoft.com/office/drawing/2014/main" id="{C596687E-40C4-598A-D3C2-2C6ABCBCE973}"/>
              </a:ext>
            </a:extLst>
          </p:cNvPr>
          <p:cNvPicPr>
            <a:picLocks noGrp="1" noChangeAspect="1"/>
          </p:cNvPicPr>
          <p:nvPr>
            <p:ph idx="1"/>
          </p:nvPr>
        </p:nvPicPr>
        <p:blipFill>
          <a:blip r:embed="rId2"/>
          <a:stretch>
            <a:fillRect/>
          </a:stretch>
        </p:blipFill>
        <p:spPr>
          <a:xfrm>
            <a:off x="209044" y="1304467"/>
            <a:ext cx="4734017" cy="3394833"/>
          </a:xfrm>
          <a:prstGeom prst="rect">
            <a:avLst/>
          </a:prstGeom>
        </p:spPr>
      </p:pic>
      <p:pic>
        <p:nvPicPr>
          <p:cNvPr id="5" name="Picture 4">
            <a:extLst>
              <a:ext uri="{FF2B5EF4-FFF2-40B4-BE49-F238E27FC236}">
                <a16:creationId xmlns:a16="http://schemas.microsoft.com/office/drawing/2014/main" id="{20FBBE9D-EE5F-8E08-BEB6-9591E6757004}"/>
              </a:ext>
            </a:extLst>
          </p:cNvPr>
          <p:cNvPicPr>
            <a:picLocks noChangeAspect="1"/>
          </p:cNvPicPr>
          <p:nvPr/>
        </p:nvPicPr>
        <p:blipFill>
          <a:blip r:embed="rId3"/>
          <a:stretch>
            <a:fillRect/>
          </a:stretch>
        </p:blipFill>
        <p:spPr>
          <a:xfrm>
            <a:off x="6565900" y="1304467"/>
            <a:ext cx="4328010" cy="3394833"/>
          </a:xfrm>
          <a:prstGeom prst="rect">
            <a:avLst/>
          </a:prstGeom>
        </p:spPr>
      </p:pic>
      <p:sp>
        <p:nvSpPr>
          <p:cNvPr id="3" name="TextBox 2">
            <a:extLst>
              <a:ext uri="{FF2B5EF4-FFF2-40B4-BE49-F238E27FC236}">
                <a16:creationId xmlns:a16="http://schemas.microsoft.com/office/drawing/2014/main" id="{1EEDBCA7-E756-A13E-496B-6F616310A045}"/>
              </a:ext>
            </a:extLst>
          </p:cNvPr>
          <p:cNvSpPr txBox="1"/>
          <p:nvPr/>
        </p:nvSpPr>
        <p:spPr>
          <a:xfrm>
            <a:off x="636104" y="5499652"/>
            <a:ext cx="11118574" cy="923330"/>
          </a:xfrm>
          <a:prstGeom prst="rect">
            <a:avLst/>
          </a:prstGeom>
          <a:noFill/>
        </p:spPr>
        <p:txBody>
          <a:bodyPr wrap="square" rtlCol="0">
            <a:spAutoFit/>
          </a:bodyPr>
          <a:lstStyle/>
          <a:p>
            <a:r>
              <a:rPr lang="en-IT" dirty="0"/>
              <a:t>Oltre a generare sforzi, </a:t>
            </a:r>
            <a:r>
              <a:rPr lang="en-GB" dirty="0"/>
              <a:t>I</a:t>
            </a:r>
            <a:r>
              <a:rPr lang="en-IT" dirty="0"/>
              <a:t> carichi inducono delle deformazioni. Nel caso in cui </a:t>
            </a:r>
            <a:r>
              <a:rPr lang="en-GB" dirty="0"/>
              <a:t>I</a:t>
            </a:r>
            <a:r>
              <a:rPr lang="en-IT" dirty="0"/>
              <a:t> carichi siano due coppie opposte applicate alle estremita’, la trave si inflette e il suo asse si dispone su un arco di circonferenza. Il raggio di curvatura di questo arco sara’ tanto piu’ piccolo quanto piu’ grande e’ M.</a:t>
            </a:r>
          </a:p>
        </p:txBody>
      </p:sp>
    </p:spTree>
    <p:extLst>
      <p:ext uri="{BB962C8B-B14F-4D97-AF65-F5344CB8AC3E}">
        <p14:creationId xmlns:p14="http://schemas.microsoft.com/office/powerpoint/2010/main" val="384283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0E75B-37D2-0782-040F-9FA9EDD62634}"/>
              </a:ext>
            </a:extLst>
          </p:cNvPr>
          <p:cNvPicPr>
            <a:picLocks noChangeAspect="1"/>
          </p:cNvPicPr>
          <p:nvPr/>
        </p:nvPicPr>
        <p:blipFill>
          <a:blip r:embed="rId2"/>
          <a:stretch>
            <a:fillRect/>
          </a:stretch>
        </p:blipFill>
        <p:spPr>
          <a:xfrm>
            <a:off x="4557278" y="52754"/>
            <a:ext cx="3497125" cy="3200400"/>
          </a:xfrm>
          <a:prstGeom prst="rect">
            <a:avLst/>
          </a:prstGeom>
        </p:spPr>
      </p:pic>
      <p:pic>
        <p:nvPicPr>
          <p:cNvPr id="4" name="Picture 3">
            <a:extLst>
              <a:ext uri="{FF2B5EF4-FFF2-40B4-BE49-F238E27FC236}">
                <a16:creationId xmlns:a16="http://schemas.microsoft.com/office/drawing/2014/main" id="{EBDC7D38-204B-FE32-ABA4-36D30B3FF87F}"/>
              </a:ext>
            </a:extLst>
          </p:cNvPr>
          <p:cNvPicPr>
            <a:picLocks noChangeAspect="1"/>
          </p:cNvPicPr>
          <p:nvPr/>
        </p:nvPicPr>
        <p:blipFill>
          <a:blip r:embed="rId3"/>
          <a:stretch>
            <a:fillRect/>
          </a:stretch>
        </p:blipFill>
        <p:spPr>
          <a:xfrm>
            <a:off x="264746" y="52754"/>
            <a:ext cx="4109604" cy="3200400"/>
          </a:xfrm>
          <a:prstGeom prst="rect">
            <a:avLst/>
          </a:prstGeom>
        </p:spPr>
      </p:pic>
      <p:pic>
        <p:nvPicPr>
          <p:cNvPr id="7" name="Picture 6">
            <a:extLst>
              <a:ext uri="{FF2B5EF4-FFF2-40B4-BE49-F238E27FC236}">
                <a16:creationId xmlns:a16="http://schemas.microsoft.com/office/drawing/2014/main" id="{8749CBF2-F8B3-8A7D-5190-D2C3F7449AEF}"/>
              </a:ext>
            </a:extLst>
          </p:cNvPr>
          <p:cNvPicPr>
            <a:picLocks noChangeAspect="1"/>
          </p:cNvPicPr>
          <p:nvPr/>
        </p:nvPicPr>
        <p:blipFill>
          <a:blip r:embed="rId4"/>
          <a:stretch>
            <a:fillRect/>
          </a:stretch>
        </p:blipFill>
        <p:spPr>
          <a:xfrm>
            <a:off x="56651" y="3628655"/>
            <a:ext cx="4248297" cy="2725127"/>
          </a:xfrm>
          <a:prstGeom prst="rect">
            <a:avLst/>
          </a:prstGeom>
        </p:spPr>
      </p:pic>
      <p:pic>
        <p:nvPicPr>
          <p:cNvPr id="8" name="Picture 7">
            <a:extLst>
              <a:ext uri="{FF2B5EF4-FFF2-40B4-BE49-F238E27FC236}">
                <a16:creationId xmlns:a16="http://schemas.microsoft.com/office/drawing/2014/main" id="{072F4FB2-8677-A776-993A-E18AC223F50D}"/>
              </a:ext>
            </a:extLst>
          </p:cNvPr>
          <p:cNvPicPr>
            <a:picLocks noChangeAspect="1"/>
          </p:cNvPicPr>
          <p:nvPr/>
        </p:nvPicPr>
        <p:blipFill>
          <a:blip r:embed="rId5"/>
          <a:stretch>
            <a:fillRect/>
          </a:stretch>
        </p:blipFill>
        <p:spPr>
          <a:xfrm>
            <a:off x="4429659" y="3590139"/>
            <a:ext cx="3746543" cy="3200400"/>
          </a:xfrm>
          <a:prstGeom prst="rect">
            <a:avLst/>
          </a:prstGeom>
        </p:spPr>
      </p:pic>
      <p:pic>
        <p:nvPicPr>
          <p:cNvPr id="9" name="Picture 8">
            <a:extLst>
              <a:ext uri="{FF2B5EF4-FFF2-40B4-BE49-F238E27FC236}">
                <a16:creationId xmlns:a16="http://schemas.microsoft.com/office/drawing/2014/main" id="{A312C124-1C10-0474-AC8D-DF91B62E4984}"/>
              </a:ext>
            </a:extLst>
          </p:cNvPr>
          <p:cNvPicPr>
            <a:picLocks noChangeAspect="1"/>
          </p:cNvPicPr>
          <p:nvPr/>
        </p:nvPicPr>
        <p:blipFill>
          <a:blip r:embed="rId6"/>
          <a:stretch>
            <a:fillRect/>
          </a:stretch>
        </p:blipFill>
        <p:spPr>
          <a:xfrm>
            <a:off x="8478005" y="3628655"/>
            <a:ext cx="3657344" cy="2951338"/>
          </a:xfrm>
          <a:prstGeom prst="rect">
            <a:avLst/>
          </a:prstGeom>
        </p:spPr>
      </p:pic>
    </p:spTree>
    <p:extLst>
      <p:ext uri="{BB962C8B-B14F-4D97-AF65-F5344CB8AC3E}">
        <p14:creationId xmlns:p14="http://schemas.microsoft.com/office/powerpoint/2010/main" val="31664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FD98-78C8-C0B5-5791-634946D78797}"/>
              </a:ext>
            </a:extLst>
          </p:cNvPr>
          <p:cNvSpPr>
            <a:spLocks noGrp="1"/>
          </p:cNvSpPr>
          <p:nvPr>
            <p:ph type="title"/>
          </p:nvPr>
        </p:nvSpPr>
        <p:spPr>
          <a:xfrm>
            <a:off x="838200" y="0"/>
            <a:ext cx="10515600" cy="1325563"/>
          </a:xfrm>
        </p:spPr>
        <p:txBody>
          <a:bodyPr/>
          <a:lstStyle/>
          <a:p>
            <a:r>
              <a:rPr lang="en-IT" dirty="0"/>
              <a:t>Caratteristiche della sollecitazione</a:t>
            </a:r>
          </a:p>
        </p:txBody>
      </p:sp>
      <p:sp>
        <p:nvSpPr>
          <p:cNvPr id="3" name="Content Placeholder 2">
            <a:extLst>
              <a:ext uri="{FF2B5EF4-FFF2-40B4-BE49-F238E27FC236}">
                <a16:creationId xmlns:a16="http://schemas.microsoft.com/office/drawing/2014/main" id="{91E50B4A-DF44-C04F-D32D-ABF9BB8E7D0C}"/>
              </a:ext>
            </a:extLst>
          </p:cNvPr>
          <p:cNvSpPr>
            <a:spLocks noGrp="1"/>
          </p:cNvSpPr>
          <p:nvPr>
            <p:ph idx="1"/>
          </p:nvPr>
        </p:nvSpPr>
        <p:spPr>
          <a:xfrm>
            <a:off x="838200" y="1325563"/>
            <a:ext cx="10515600" cy="2981394"/>
          </a:xfrm>
        </p:spPr>
        <p:txBody>
          <a:bodyPr/>
          <a:lstStyle/>
          <a:p>
            <a:r>
              <a:rPr lang="en-IT" dirty="0"/>
              <a:t>La forza di taglio e il momento flettente sono dette “caratteristiche della sollecitazione”. </a:t>
            </a:r>
          </a:p>
          <a:p>
            <a:r>
              <a:rPr lang="en-IT" dirty="0"/>
              <a:t>Nella letteratura tecnica italiana, la forza di taglio e’ convenzionalmente indicata con T. Nella letteratura anglosassone e` indicata con la lettera V. Una forza di taglio e` considerata positiva se tende a far ruotare in senso orario la porzione di trave alla quale e’ applicata.</a:t>
            </a:r>
          </a:p>
          <a:p>
            <a:pPr marL="0" indent="0">
              <a:buNone/>
            </a:pPr>
            <a:endParaRPr lang="en-IT" dirty="0"/>
          </a:p>
        </p:txBody>
      </p:sp>
      <p:pic>
        <p:nvPicPr>
          <p:cNvPr id="5" name="Picture 4">
            <a:extLst>
              <a:ext uri="{FF2B5EF4-FFF2-40B4-BE49-F238E27FC236}">
                <a16:creationId xmlns:a16="http://schemas.microsoft.com/office/drawing/2014/main" id="{D04DF396-36AE-F071-2329-0645D0714CB0}"/>
              </a:ext>
            </a:extLst>
          </p:cNvPr>
          <p:cNvPicPr>
            <a:picLocks noChangeAspect="1"/>
          </p:cNvPicPr>
          <p:nvPr/>
        </p:nvPicPr>
        <p:blipFill>
          <a:blip r:embed="rId2"/>
          <a:stretch>
            <a:fillRect/>
          </a:stretch>
        </p:blipFill>
        <p:spPr>
          <a:xfrm>
            <a:off x="4505738" y="3992426"/>
            <a:ext cx="2497718" cy="2193648"/>
          </a:xfrm>
          <a:prstGeom prst="rect">
            <a:avLst/>
          </a:prstGeom>
        </p:spPr>
      </p:pic>
    </p:spTree>
    <p:extLst>
      <p:ext uri="{BB962C8B-B14F-4D97-AF65-F5344CB8AC3E}">
        <p14:creationId xmlns:p14="http://schemas.microsoft.com/office/powerpoint/2010/main" val="2552040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34A2-9713-8587-0411-4744BEE1646B}"/>
              </a:ext>
            </a:extLst>
          </p:cNvPr>
          <p:cNvSpPr>
            <a:spLocks noGrp="1"/>
          </p:cNvSpPr>
          <p:nvPr>
            <p:ph type="title"/>
          </p:nvPr>
        </p:nvSpPr>
        <p:spPr/>
        <p:txBody>
          <a:bodyPr/>
          <a:lstStyle/>
          <a:p>
            <a:r>
              <a:rPr lang="en-IT" dirty="0"/>
              <a:t>Convenzioni sui segni del momento flettente</a:t>
            </a:r>
          </a:p>
        </p:txBody>
      </p:sp>
      <p:sp>
        <p:nvSpPr>
          <p:cNvPr id="3" name="Content Placeholder 2">
            <a:extLst>
              <a:ext uri="{FF2B5EF4-FFF2-40B4-BE49-F238E27FC236}">
                <a16:creationId xmlns:a16="http://schemas.microsoft.com/office/drawing/2014/main" id="{B8A2B25C-168B-4C01-27E5-814D1804772E}"/>
              </a:ext>
            </a:extLst>
          </p:cNvPr>
          <p:cNvSpPr>
            <a:spLocks noGrp="1"/>
          </p:cNvSpPr>
          <p:nvPr>
            <p:ph idx="1"/>
          </p:nvPr>
        </p:nvSpPr>
        <p:spPr/>
        <p:txBody>
          <a:bodyPr/>
          <a:lstStyle/>
          <a:p>
            <a:r>
              <a:rPr lang="en-IT" dirty="0"/>
              <a:t>Per assegnare un segno al momento flettente, si immagina di applicare l’azione interna agli estremi di un tratto elementare di trave. Il momento e` considerato positivo se la curva sulla quale si dispone l’asse del tratto di trave ha la concavita’ rivolta verso l’alto o se, equivalentemente, le fibre tese sono quelle inferiori.  </a:t>
            </a:r>
          </a:p>
        </p:txBody>
      </p:sp>
      <p:pic>
        <p:nvPicPr>
          <p:cNvPr id="5" name="Content Placeholder 5">
            <a:extLst>
              <a:ext uri="{FF2B5EF4-FFF2-40B4-BE49-F238E27FC236}">
                <a16:creationId xmlns:a16="http://schemas.microsoft.com/office/drawing/2014/main" id="{06D79512-CF6B-869B-D97E-D861495BD8D6}"/>
              </a:ext>
            </a:extLst>
          </p:cNvPr>
          <p:cNvPicPr>
            <a:picLocks noChangeAspect="1"/>
          </p:cNvPicPr>
          <p:nvPr/>
        </p:nvPicPr>
        <p:blipFill>
          <a:blip r:embed="rId2"/>
          <a:stretch>
            <a:fillRect/>
          </a:stretch>
        </p:blipFill>
        <p:spPr>
          <a:xfrm>
            <a:off x="6821558" y="4417271"/>
            <a:ext cx="2006600" cy="1181100"/>
          </a:xfrm>
          <a:prstGeom prst="rect">
            <a:avLst/>
          </a:prstGeom>
        </p:spPr>
      </p:pic>
      <p:pic>
        <p:nvPicPr>
          <p:cNvPr id="8" name="Picture 7">
            <a:extLst>
              <a:ext uri="{FF2B5EF4-FFF2-40B4-BE49-F238E27FC236}">
                <a16:creationId xmlns:a16="http://schemas.microsoft.com/office/drawing/2014/main" id="{02B379DC-C421-4AE7-9685-60762CE64BF4}"/>
              </a:ext>
            </a:extLst>
          </p:cNvPr>
          <p:cNvPicPr>
            <a:picLocks noChangeAspect="1"/>
          </p:cNvPicPr>
          <p:nvPr/>
        </p:nvPicPr>
        <p:blipFill>
          <a:blip r:embed="rId3"/>
          <a:stretch>
            <a:fillRect/>
          </a:stretch>
        </p:blipFill>
        <p:spPr>
          <a:xfrm>
            <a:off x="3122544" y="4232378"/>
            <a:ext cx="2247900" cy="1968500"/>
          </a:xfrm>
          <a:prstGeom prst="rect">
            <a:avLst/>
          </a:prstGeom>
        </p:spPr>
      </p:pic>
    </p:spTree>
    <p:extLst>
      <p:ext uri="{BB962C8B-B14F-4D97-AF65-F5344CB8AC3E}">
        <p14:creationId xmlns:p14="http://schemas.microsoft.com/office/powerpoint/2010/main" val="1454687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1EF24F-6586-84D5-0038-1211EAEC929B}"/>
              </a:ext>
            </a:extLst>
          </p:cNvPr>
          <p:cNvPicPr>
            <a:picLocks noChangeAspect="1"/>
          </p:cNvPicPr>
          <p:nvPr/>
        </p:nvPicPr>
        <p:blipFill>
          <a:blip r:embed="rId2"/>
          <a:stretch>
            <a:fillRect/>
          </a:stretch>
        </p:blipFill>
        <p:spPr>
          <a:xfrm>
            <a:off x="232093" y="1755414"/>
            <a:ext cx="7772400" cy="4990442"/>
          </a:xfrm>
          <a:prstGeom prst="rect">
            <a:avLst/>
          </a:prstGeom>
        </p:spPr>
      </p:pic>
      <p:pic>
        <p:nvPicPr>
          <p:cNvPr id="8" name="Content Placeholder 3">
            <a:extLst>
              <a:ext uri="{FF2B5EF4-FFF2-40B4-BE49-F238E27FC236}">
                <a16:creationId xmlns:a16="http://schemas.microsoft.com/office/drawing/2014/main" id="{98141AEF-99BF-0041-15A7-4171D97DCEF9}"/>
              </a:ext>
            </a:extLst>
          </p:cNvPr>
          <p:cNvPicPr>
            <a:picLocks noGrp="1" noChangeAspect="1"/>
          </p:cNvPicPr>
          <p:nvPr>
            <p:ph idx="1"/>
          </p:nvPr>
        </p:nvPicPr>
        <p:blipFill>
          <a:blip r:embed="rId3"/>
          <a:stretch>
            <a:fillRect/>
          </a:stretch>
        </p:blipFill>
        <p:spPr>
          <a:xfrm>
            <a:off x="8330281" y="3021690"/>
            <a:ext cx="3426580" cy="2044430"/>
          </a:xfrm>
          <a:prstGeom prst="rect">
            <a:avLst/>
          </a:prstGeom>
        </p:spPr>
      </p:pic>
      <p:sp>
        <p:nvSpPr>
          <p:cNvPr id="4" name="TextBox 3">
            <a:extLst>
              <a:ext uri="{FF2B5EF4-FFF2-40B4-BE49-F238E27FC236}">
                <a16:creationId xmlns:a16="http://schemas.microsoft.com/office/drawing/2014/main" id="{B1B231AD-AED3-37C7-8482-AA9954BC1F29}"/>
              </a:ext>
            </a:extLst>
          </p:cNvPr>
          <p:cNvSpPr txBox="1"/>
          <p:nvPr/>
        </p:nvSpPr>
        <p:spPr>
          <a:xfrm>
            <a:off x="954156" y="477942"/>
            <a:ext cx="8322365" cy="1200329"/>
          </a:xfrm>
          <a:prstGeom prst="rect">
            <a:avLst/>
          </a:prstGeom>
          <a:noFill/>
        </p:spPr>
        <p:txBody>
          <a:bodyPr wrap="square">
            <a:spAutoFit/>
          </a:bodyPr>
          <a:lstStyle/>
          <a:p>
            <a:r>
              <a:rPr lang="en-IT" sz="2400" dirty="0"/>
              <a:t>Esempio tratto dalla letteratura tecnica: Analisi del telaio di un’automobile da competizione</a:t>
            </a:r>
          </a:p>
          <a:p>
            <a:endParaRPr lang="en-IT" sz="2400" dirty="0"/>
          </a:p>
        </p:txBody>
      </p:sp>
      <p:sp>
        <p:nvSpPr>
          <p:cNvPr id="5" name="TextBox 4">
            <a:extLst>
              <a:ext uri="{FF2B5EF4-FFF2-40B4-BE49-F238E27FC236}">
                <a16:creationId xmlns:a16="http://schemas.microsoft.com/office/drawing/2014/main" id="{91257C91-9C48-541A-D5EF-844EE4CDE398}"/>
              </a:ext>
            </a:extLst>
          </p:cNvPr>
          <p:cNvSpPr txBox="1"/>
          <p:nvPr/>
        </p:nvSpPr>
        <p:spPr>
          <a:xfrm>
            <a:off x="8163339" y="5486209"/>
            <a:ext cx="4028661" cy="923330"/>
          </a:xfrm>
          <a:prstGeom prst="rect">
            <a:avLst/>
          </a:prstGeom>
          <a:noFill/>
        </p:spPr>
        <p:txBody>
          <a:bodyPr wrap="square">
            <a:spAutoFit/>
          </a:bodyPr>
          <a:lstStyle/>
          <a:p>
            <a:r>
              <a:rPr lang="en-IT" dirty="0"/>
              <a:t>http://www.iosrjournals.org/iosr-jmce/papers/vol9-issue1/A0910109.pdf?id=7319</a:t>
            </a:r>
          </a:p>
        </p:txBody>
      </p:sp>
    </p:spTree>
    <p:extLst>
      <p:ext uri="{BB962C8B-B14F-4D97-AF65-F5344CB8AC3E}">
        <p14:creationId xmlns:p14="http://schemas.microsoft.com/office/powerpoint/2010/main" val="1033879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9D383-EC3D-1B22-846C-4DBABE89C715}"/>
              </a:ext>
            </a:extLst>
          </p:cNvPr>
          <p:cNvPicPr>
            <a:picLocks noChangeAspect="1"/>
          </p:cNvPicPr>
          <p:nvPr/>
        </p:nvPicPr>
        <p:blipFill>
          <a:blip r:embed="rId2"/>
          <a:stretch>
            <a:fillRect/>
          </a:stretch>
        </p:blipFill>
        <p:spPr>
          <a:xfrm>
            <a:off x="143934" y="0"/>
            <a:ext cx="4339167" cy="6858000"/>
          </a:xfrm>
          <a:prstGeom prst="rect">
            <a:avLst/>
          </a:prstGeom>
        </p:spPr>
      </p:pic>
      <p:pic>
        <p:nvPicPr>
          <p:cNvPr id="6" name="Picture 5">
            <a:extLst>
              <a:ext uri="{FF2B5EF4-FFF2-40B4-BE49-F238E27FC236}">
                <a16:creationId xmlns:a16="http://schemas.microsoft.com/office/drawing/2014/main" id="{D9D31F0D-D813-9A79-F897-5599786161CD}"/>
              </a:ext>
            </a:extLst>
          </p:cNvPr>
          <p:cNvPicPr>
            <a:picLocks noChangeAspect="1"/>
          </p:cNvPicPr>
          <p:nvPr/>
        </p:nvPicPr>
        <p:blipFill>
          <a:blip r:embed="rId3"/>
          <a:stretch>
            <a:fillRect/>
          </a:stretch>
        </p:blipFill>
        <p:spPr>
          <a:xfrm>
            <a:off x="5090887" y="0"/>
            <a:ext cx="4909434" cy="2489585"/>
          </a:xfrm>
          <a:prstGeom prst="rect">
            <a:avLst/>
          </a:prstGeom>
        </p:spPr>
      </p:pic>
      <p:pic>
        <p:nvPicPr>
          <p:cNvPr id="7" name="Picture 6">
            <a:extLst>
              <a:ext uri="{FF2B5EF4-FFF2-40B4-BE49-F238E27FC236}">
                <a16:creationId xmlns:a16="http://schemas.microsoft.com/office/drawing/2014/main" id="{CC145630-70D4-E6A9-02AA-AB77FB813823}"/>
              </a:ext>
            </a:extLst>
          </p:cNvPr>
          <p:cNvPicPr>
            <a:picLocks noChangeAspect="1"/>
          </p:cNvPicPr>
          <p:nvPr/>
        </p:nvPicPr>
        <p:blipFill>
          <a:blip r:embed="rId4"/>
          <a:stretch>
            <a:fillRect/>
          </a:stretch>
        </p:blipFill>
        <p:spPr>
          <a:xfrm>
            <a:off x="4483101" y="2766473"/>
            <a:ext cx="6400825" cy="1505519"/>
          </a:xfrm>
          <a:prstGeom prst="rect">
            <a:avLst/>
          </a:prstGeom>
        </p:spPr>
      </p:pic>
      <p:pic>
        <p:nvPicPr>
          <p:cNvPr id="10" name="Picture 9">
            <a:extLst>
              <a:ext uri="{FF2B5EF4-FFF2-40B4-BE49-F238E27FC236}">
                <a16:creationId xmlns:a16="http://schemas.microsoft.com/office/drawing/2014/main" id="{34CECF16-9A3C-D7E3-68AE-663F2DA70DBA}"/>
              </a:ext>
            </a:extLst>
          </p:cNvPr>
          <p:cNvPicPr>
            <a:picLocks noChangeAspect="1"/>
          </p:cNvPicPr>
          <p:nvPr/>
        </p:nvPicPr>
        <p:blipFill>
          <a:blip r:embed="rId5"/>
          <a:stretch>
            <a:fillRect/>
          </a:stretch>
        </p:blipFill>
        <p:spPr>
          <a:xfrm>
            <a:off x="4483100" y="4271992"/>
            <a:ext cx="6400825" cy="1224254"/>
          </a:xfrm>
          <a:prstGeom prst="rect">
            <a:avLst/>
          </a:prstGeom>
        </p:spPr>
      </p:pic>
      <p:pic>
        <p:nvPicPr>
          <p:cNvPr id="11" name="Picture 10">
            <a:extLst>
              <a:ext uri="{FF2B5EF4-FFF2-40B4-BE49-F238E27FC236}">
                <a16:creationId xmlns:a16="http://schemas.microsoft.com/office/drawing/2014/main" id="{52170ECC-4631-041E-8CCD-A1A35DCEA671}"/>
              </a:ext>
            </a:extLst>
          </p:cNvPr>
          <p:cNvPicPr>
            <a:picLocks noChangeAspect="1"/>
          </p:cNvPicPr>
          <p:nvPr/>
        </p:nvPicPr>
        <p:blipFill>
          <a:blip r:embed="rId6"/>
          <a:stretch>
            <a:fillRect/>
          </a:stretch>
        </p:blipFill>
        <p:spPr>
          <a:xfrm>
            <a:off x="4508488" y="5365125"/>
            <a:ext cx="6400825" cy="1492875"/>
          </a:xfrm>
          <a:prstGeom prst="rect">
            <a:avLst/>
          </a:prstGeom>
        </p:spPr>
      </p:pic>
    </p:spTree>
    <p:extLst>
      <p:ext uri="{BB962C8B-B14F-4D97-AF65-F5344CB8AC3E}">
        <p14:creationId xmlns:p14="http://schemas.microsoft.com/office/powerpoint/2010/main" val="2373386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38E10-D077-EA87-0085-905A0BC112DF}"/>
              </a:ext>
            </a:extLst>
          </p:cNvPr>
          <p:cNvPicPr>
            <a:picLocks noChangeAspect="1"/>
          </p:cNvPicPr>
          <p:nvPr/>
        </p:nvPicPr>
        <p:blipFill>
          <a:blip r:embed="rId2"/>
          <a:stretch>
            <a:fillRect/>
          </a:stretch>
        </p:blipFill>
        <p:spPr>
          <a:xfrm>
            <a:off x="337457" y="246523"/>
            <a:ext cx="10041764" cy="4847991"/>
          </a:xfrm>
          <a:prstGeom prst="rect">
            <a:avLst/>
          </a:prstGeom>
        </p:spPr>
      </p:pic>
    </p:spTree>
    <p:extLst>
      <p:ext uri="{BB962C8B-B14F-4D97-AF65-F5344CB8AC3E}">
        <p14:creationId xmlns:p14="http://schemas.microsoft.com/office/powerpoint/2010/main" val="732901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FA3A-A539-B812-FA8C-6909D5B44585}"/>
              </a:ext>
            </a:extLst>
          </p:cNvPr>
          <p:cNvSpPr>
            <a:spLocks noGrp="1"/>
          </p:cNvSpPr>
          <p:nvPr>
            <p:ph type="title"/>
          </p:nvPr>
        </p:nvSpPr>
        <p:spPr/>
        <p:txBody>
          <a:bodyPr/>
          <a:lstStyle/>
          <a:p>
            <a:r>
              <a:rPr lang="en-IT" dirty="0"/>
              <a:t>Modalita` di esame		</a:t>
            </a:r>
          </a:p>
        </p:txBody>
      </p:sp>
      <p:sp>
        <p:nvSpPr>
          <p:cNvPr id="3" name="Content Placeholder 2">
            <a:extLst>
              <a:ext uri="{FF2B5EF4-FFF2-40B4-BE49-F238E27FC236}">
                <a16:creationId xmlns:a16="http://schemas.microsoft.com/office/drawing/2014/main" id="{DB3B08ED-D077-60C6-6B54-786BE6C23F41}"/>
              </a:ext>
            </a:extLst>
          </p:cNvPr>
          <p:cNvSpPr>
            <a:spLocks noGrp="1"/>
          </p:cNvSpPr>
          <p:nvPr>
            <p:ph idx="1"/>
          </p:nvPr>
        </p:nvSpPr>
        <p:spPr/>
        <p:txBody>
          <a:bodyPr>
            <a:normAutofit fontScale="85000" lnSpcReduction="20000"/>
          </a:bodyPr>
          <a:lstStyle/>
          <a:p>
            <a:r>
              <a:rPr lang="en-IT" dirty="0"/>
              <a:t>Modalita` di esame:</a:t>
            </a:r>
          </a:p>
          <a:p>
            <a:pPr lvl="1"/>
            <a:r>
              <a:rPr lang="en-IT" dirty="0"/>
              <a:t>Prova scritta (Suff/Non suff)</a:t>
            </a:r>
          </a:p>
          <a:p>
            <a:pPr lvl="1"/>
            <a:r>
              <a:rPr lang="en-IT" dirty="0"/>
              <a:t>Quiz teoria (0-30)</a:t>
            </a:r>
          </a:p>
          <a:p>
            <a:pPr lvl="1"/>
            <a:r>
              <a:rPr lang="en-IT" dirty="0"/>
              <a:t>Prova orale</a:t>
            </a:r>
          </a:p>
          <a:p>
            <a:r>
              <a:rPr lang="en-IT" dirty="0"/>
              <a:t>E` esonerato dalla prova orale chi sostiene l’esame nella prima sessione successiva alla fine del corso che ha seguito.</a:t>
            </a:r>
          </a:p>
          <a:p>
            <a:r>
              <a:rPr lang="en-IT" dirty="0"/>
              <a:t>P</a:t>
            </a:r>
            <a:r>
              <a:rPr lang="en-GB" dirty="0"/>
              <a:t>e</a:t>
            </a:r>
            <a:r>
              <a:rPr lang="en-IT" dirty="0"/>
              <a:t>r poter sostenere l’esame e` necessario aver caricato sulla piattaforma moodle le esercitazioni </a:t>
            </a:r>
            <a:r>
              <a:rPr lang="en-IT" b="1" dirty="0"/>
              <a:t>entro la fine del 7o giorno antecedente il giorno della prova scritta.</a:t>
            </a:r>
            <a:r>
              <a:rPr lang="en-IT" dirty="0"/>
              <a:t> </a:t>
            </a:r>
          </a:p>
          <a:p>
            <a:r>
              <a:rPr lang="en-IT" dirty="0"/>
              <a:t>Chi porta all’esame le esercitazioni di un anno precedente deve sostenere la prova orale.</a:t>
            </a:r>
          </a:p>
          <a:p>
            <a:r>
              <a:rPr lang="en-IT" dirty="0"/>
              <a:t>Di norma gli esami orali iniziano il giorno immediatamente successivo allo scritto.</a:t>
            </a:r>
          </a:p>
          <a:p>
            <a:r>
              <a:rPr lang="en-IT" dirty="0"/>
              <a:t>Dopo la prova </a:t>
            </a:r>
          </a:p>
        </p:txBody>
      </p:sp>
    </p:spTree>
    <p:extLst>
      <p:ext uri="{BB962C8B-B14F-4D97-AF65-F5344CB8AC3E}">
        <p14:creationId xmlns:p14="http://schemas.microsoft.com/office/powerpoint/2010/main" val="2907554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EED3BE-8522-36F6-9F2A-CE178C61E5EE}"/>
              </a:ext>
            </a:extLst>
          </p:cNvPr>
          <p:cNvPicPr>
            <a:picLocks noChangeAspect="1"/>
          </p:cNvPicPr>
          <p:nvPr/>
        </p:nvPicPr>
        <p:blipFill>
          <a:blip r:embed="rId2"/>
          <a:stretch>
            <a:fillRect/>
          </a:stretch>
        </p:blipFill>
        <p:spPr>
          <a:xfrm>
            <a:off x="366486" y="261256"/>
            <a:ext cx="10707914" cy="6485463"/>
          </a:xfrm>
          <a:prstGeom prst="rect">
            <a:avLst/>
          </a:prstGeom>
        </p:spPr>
      </p:pic>
    </p:spTree>
    <p:extLst>
      <p:ext uri="{BB962C8B-B14F-4D97-AF65-F5344CB8AC3E}">
        <p14:creationId xmlns:p14="http://schemas.microsoft.com/office/powerpoint/2010/main" val="2197258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3EEA8-8F2B-9C9C-ED0B-95E76DFB62E4}"/>
              </a:ext>
            </a:extLst>
          </p:cNvPr>
          <p:cNvPicPr>
            <a:picLocks noChangeAspect="1"/>
          </p:cNvPicPr>
          <p:nvPr/>
        </p:nvPicPr>
        <p:blipFill>
          <a:blip r:embed="rId2"/>
          <a:stretch>
            <a:fillRect/>
          </a:stretch>
        </p:blipFill>
        <p:spPr>
          <a:xfrm>
            <a:off x="1542143" y="202263"/>
            <a:ext cx="7772400" cy="2244330"/>
          </a:xfrm>
          <a:prstGeom prst="rect">
            <a:avLst/>
          </a:prstGeom>
        </p:spPr>
      </p:pic>
      <p:pic>
        <p:nvPicPr>
          <p:cNvPr id="3" name="Picture 2">
            <a:extLst>
              <a:ext uri="{FF2B5EF4-FFF2-40B4-BE49-F238E27FC236}">
                <a16:creationId xmlns:a16="http://schemas.microsoft.com/office/drawing/2014/main" id="{C2FD0BD4-B353-5D85-23AB-DA52D31144D2}"/>
              </a:ext>
            </a:extLst>
          </p:cNvPr>
          <p:cNvPicPr>
            <a:picLocks noChangeAspect="1"/>
          </p:cNvPicPr>
          <p:nvPr/>
        </p:nvPicPr>
        <p:blipFill>
          <a:blip r:embed="rId3"/>
          <a:stretch>
            <a:fillRect/>
          </a:stretch>
        </p:blipFill>
        <p:spPr>
          <a:xfrm>
            <a:off x="1542143" y="2351600"/>
            <a:ext cx="7772400" cy="2473322"/>
          </a:xfrm>
          <a:prstGeom prst="rect">
            <a:avLst/>
          </a:prstGeom>
        </p:spPr>
      </p:pic>
      <p:pic>
        <p:nvPicPr>
          <p:cNvPr id="5" name="Picture 4">
            <a:extLst>
              <a:ext uri="{FF2B5EF4-FFF2-40B4-BE49-F238E27FC236}">
                <a16:creationId xmlns:a16="http://schemas.microsoft.com/office/drawing/2014/main" id="{0EAA2089-90F7-3FFE-D051-78EB86065B37}"/>
              </a:ext>
            </a:extLst>
          </p:cNvPr>
          <p:cNvPicPr>
            <a:picLocks noChangeAspect="1"/>
          </p:cNvPicPr>
          <p:nvPr/>
        </p:nvPicPr>
        <p:blipFill>
          <a:blip r:embed="rId4"/>
          <a:stretch>
            <a:fillRect/>
          </a:stretch>
        </p:blipFill>
        <p:spPr>
          <a:xfrm>
            <a:off x="1542143" y="4824922"/>
            <a:ext cx="7772400" cy="2092071"/>
          </a:xfrm>
          <a:prstGeom prst="rect">
            <a:avLst/>
          </a:prstGeom>
        </p:spPr>
      </p:pic>
    </p:spTree>
    <p:extLst>
      <p:ext uri="{BB962C8B-B14F-4D97-AF65-F5344CB8AC3E}">
        <p14:creationId xmlns:p14="http://schemas.microsoft.com/office/powerpoint/2010/main" val="1977572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D5191-C8EC-F499-723E-05ABB783E55C}"/>
              </a:ext>
            </a:extLst>
          </p:cNvPr>
          <p:cNvPicPr>
            <a:picLocks noChangeAspect="1"/>
          </p:cNvPicPr>
          <p:nvPr/>
        </p:nvPicPr>
        <p:blipFill>
          <a:blip r:embed="rId2"/>
          <a:stretch>
            <a:fillRect/>
          </a:stretch>
        </p:blipFill>
        <p:spPr>
          <a:xfrm>
            <a:off x="7792848" y="0"/>
            <a:ext cx="3553354" cy="4943419"/>
          </a:xfrm>
          <a:prstGeom prst="rect">
            <a:avLst/>
          </a:prstGeom>
        </p:spPr>
      </p:pic>
      <p:pic>
        <p:nvPicPr>
          <p:cNvPr id="7" name="Picture 6">
            <a:extLst>
              <a:ext uri="{FF2B5EF4-FFF2-40B4-BE49-F238E27FC236}">
                <a16:creationId xmlns:a16="http://schemas.microsoft.com/office/drawing/2014/main" id="{FBC05CB4-36D3-F864-6440-C8E0FC929E01}"/>
              </a:ext>
            </a:extLst>
          </p:cNvPr>
          <p:cNvPicPr>
            <a:picLocks noChangeAspect="1"/>
          </p:cNvPicPr>
          <p:nvPr/>
        </p:nvPicPr>
        <p:blipFill>
          <a:blip r:embed="rId3"/>
          <a:stretch>
            <a:fillRect/>
          </a:stretch>
        </p:blipFill>
        <p:spPr>
          <a:xfrm>
            <a:off x="148585" y="0"/>
            <a:ext cx="7725415" cy="6858000"/>
          </a:xfrm>
          <a:prstGeom prst="rect">
            <a:avLst/>
          </a:prstGeom>
        </p:spPr>
      </p:pic>
    </p:spTree>
    <p:extLst>
      <p:ext uri="{BB962C8B-B14F-4D97-AF65-F5344CB8AC3E}">
        <p14:creationId xmlns:p14="http://schemas.microsoft.com/office/powerpoint/2010/main" val="62689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869BC-A146-92FA-E7F3-E9BD05A857CA}"/>
              </a:ext>
            </a:extLst>
          </p:cNvPr>
          <p:cNvPicPr>
            <a:picLocks noChangeAspect="1"/>
          </p:cNvPicPr>
          <p:nvPr/>
        </p:nvPicPr>
        <p:blipFill>
          <a:blip r:embed="rId2"/>
          <a:stretch>
            <a:fillRect/>
          </a:stretch>
        </p:blipFill>
        <p:spPr>
          <a:xfrm>
            <a:off x="0" y="0"/>
            <a:ext cx="3378506" cy="6858000"/>
          </a:xfrm>
          <a:prstGeom prst="rect">
            <a:avLst/>
          </a:prstGeom>
        </p:spPr>
      </p:pic>
    </p:spTree>
    <p:extLst>
      <p:ext uri="{BB962C8B-B14F-4D97-AF65-F5344CB8AC3E}">
        <p14:creationId xmlns:p14="http://schemas.microsoft.com/office/powerpoint/2010/main" val="4096239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8102430" y="1974076"/>
            <a:ext cx="4089570" cy="3727305"/>
          </a:xfrm>
          <a:prstGeom prst="rect">
            <a:avLst/>
          </a:prstGeom>
        </p:spPr>
      </p:pic>
      <p:pic>
        <p:nvPicPr>
          <p:cNvPr id="2" name="Picture 1">
            <a:extLst>
              <a:ext uri="{FF2B5EF4-FFF2-40B4-BE49-F238E27FC236}">
                <a16:creationId xmlns:a16="http://schemas.microsoft.com/office/drawing/2014/main" id="{20A7FDB6-7172-AC9C-3C77-AEAC7BC29E90}"/>
              </a:ext>
            </a:extLst>
          </p:cNvPr>
          <p:cNvPicPr>
            <a:picLocks noChangeAspect="1"/>
          </p:cNvPicPr>
          <p:nvPr/>
        </p:nvPicPr>
        <p:blipFill>
          <a:blip r:embed="rId4"/>
          <a:stretch>
            <a:fillRect/>
          </a:stretch>
        </p:blipFill>
        <p:spPr>
          <a:xfrm>
            <a:off x="0" y="0"/>
            <a:ext cx="7772400" cy="2066850"/>
          </a:xfrm>
          <a:prstGeom prst="rect">
            <a:avLst/>
          </a:prstGeom>
        </p:spPr>
      </p:pic>
      <p:pic>
        <p:nvPicPr>
          <p:cNvPr id="8" name="Picture 7" descr="\documentclass{article}&#10;\usepackage{amsmath}&#10;\pagestyle{empty}&#10;\begin{document}&#10;&#10;1.3 Scopo dei Telaio del Telaio in un Veicolo&#10;i. Lo scopo principale del telaio del telaio è quello di sostenere tutte le parti meccaniche di un veicolo come pneumatici, motore, assi, sterzo e freni, e tutte queste parti meccaniche sono fissate a questo telaio scheletrico.&#10;ii. In qualsiasi condizione, il telaio fornisce resistenza e stabilità al veicolo.&#10;iii. Uno dei principali scopi del telaio è quello di collegare rigidamente le sospensioni anteriori e posteriori, fornendo punti di fissaggio per i diversi sistemi di un'auto.&#10;iv. Nei veicoli, i telaio garantiscono livelli bassi di rumore, asperità e vibrazioni.&#10;v. L'efficienza del peso del veicolo viene migliorata solo dal telaio del telaio spaziale.&#10;vi. Un telaio adeguato e strutturato migliora la resistenza agli urti e la sicurezza dei passeggeri durante la guida.&#10;&#10;\end{document}" title="IguanaTex Bitmap Display">
            <a:extLst>
              <a:ext uri="{FF2B5EF4-FFF2-40B4-BE49-F238E27FC236}">
                <a16:creationId xmlns:a16="http://schemas.microsoft.com/office/drawing/2014/main" id="{EA340184-7549-5A3C-5379-397385AD4056}"/>
              </a:ext>
            </a:extLst>
          </p:cNvPr>
          <p:cNvPicPr>
            <a:picLocks noChangeAspect="1"/>
          </p:cNvPicPr>
          <p:nvPr>
            <p:custDataLst>
              <p:tags r:id="rId1"/>
            </p:custDataLst>
          </p:nvPr>
        </p:nvPicPr>
        <p:blipFill>
          <a:blip r:embed="rId5"/>
          <a:stretch>
            <a:fillRect/>
          </a:stretch>
        </p:blipFill>
        <p:spPr>
          <a:xfrm>
            <a:off x="133131" y="2172138"/>
            <a:ext cx="6098540" cy="2293620"/>
          </a:xfrm>
          <a:prstGeom prst="rect">
            <a:avLst/>
          </a:prstGeom>
          <a:solidFill>
            <a:srgbClr val="FFFFFF"/>
          </a:solidFill>
        </p:spPr>
      </p:pic>
    </p:spTree>
    <p:extLst>
      <p:ext uri="{BB962C8B-B14F-4D97-AF65-F5344CB8AC3E}">
        <p14:creationId xmlns:p14="http://schemas.microsoft.com/office/powerpoint/2010/main" val="3617412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8102430" y="1974076"/>
            <a:ext cx="4089570" cy="3727305"/>
          </a:xfrm>
          <a:prstGeom prst="rect">
            <a:avLst/>
          </a:prstGeom>
        </p:spPr>
      </p:pic>
      <p:pic>
        <p:nvPicPr>
          <p:cNvPr id="3" name="Picture 2">
            <a:extLst>
              <a:ext uri="{FF2B5EF4-FFF2-40B4-BE49-F238E27FC236}">
                <a16:creationId xmlns:a16="http://schemas.microsoft.com/office/drawing/2014/main" id="{87AB94CD-5D27-D699-8440-B8BBCA7446B7}"/>
              </a:ext>
            </a:extLst>
          </p:cNvPr>
          <p:cNvPicPr>
            <a:picLocks noChangeAspect="1"/>
          </p:cNvPicPr>
          <p:nvPr/>
        </p:nvPicPr>
        <p:blipFill>
          <a:blip r:embed="rId4"/>
          <a:stretch>
            <a:fillRect/>
          </a:stretch>
        </p:blipFill>
        <p:spPr>
          <a:xfrm>
            <a:off x="203371" y="1"/>
            <a:ext cx="7365047" cy="3075140"/>
          </a:xfrm>
          <a:prstGeom prst="rect">
            <a:avLst/>
          </a:prstGeom>
        </p:spPr>
      </p:pic>
      <p:pic>
        <p:nvPicPr>
          <p:cNvPr id="11" name="Picture 10" descr="\documentclass{article}&#10;\usepackage{amsmath}&#10;\pagestyle{empty}&#10;\begin{document}&#10;&#10;II. Idealizzazione di un Telaio del Telaio&#10;&#10;Il principale obiettivo di questo progetto è progettare un telaio a struttura spaziale e determinare i suoi sforzi, la rigidezza torsionale, la rigidezza alla flessione, l'area della sezione trasversale e il momento di inerzia del telaio utilizzando l'analisi agli elementi finiti e successivamente seguire la procedura finale di analisi modale. Un carico specifico deve essere applicato al centro in cui l'intero peso del telaio a struttura spaziale può essere sospeso.&#10;&#10;Inizialmente, è stato selezionato un telaio spaziale dall'edificio ALMA. Il modello del telaio spaziale è un veicolo da corsa di Classe 1. Il peso, l'altezza e le dimensioni del telaio spaziale sono stati misurati utilizzando righello e bilance di pesatura. Questi strumenti sono stati utilizzati dal laboratorio di metrologia. Si tratta di un telaio spaziale in acciaio. La lunghezza complessiva del telaio è di $2650 \mathrm{~mm}$, l'interasse è di $2000 \mathrm{~mm}$ e il suo peso è di 35 chilogrammi.&#10;&#10;Le misurazioni ottenute sono state implementate nel computer utilizzando il software CATIA V5. Dopo che il progetto è stato preparato, è stato importato in ANSYS Classic 11.0 per l'analisi. Sono state effettuate analisi statiche e analisi modali per determinare gli sforzi del telaio spaziale e tutti e 6 i gradi di libertà.&#10;&#10;&#10;&#10;\end{document}" title="IguanaTex Bitmap Display">
            <a:extLst>
              <a:ext uri="{FF2B5EF4-FFF2-40B4-BE49-F238E27FC236}">
                <a16:creationId xmlns:a16="http://schemas.microsoft.com/office/drawing/2014/main" id="{F438D15E-7472-CF71-BFF4-B12899F09000}"/>
              </a:ext>
            </a:extLst>
          </p:cNvPr>
          <p:cNvPicPr>
            <a:picLocks noChangeAspect="1"/>
          </p:cNvPicPr>
          <p:nvPr>
            <p:custDataLst>
              <p:tags r:id="rId1"/>
            </p:custDataLst>
          </p:nvPr>
        </p:nvPicPr>
        <p:blipFill>
          <a:blip r:embed="rId5"/>
          <a:stretch>
            <a:fillRect/>
          </a:stretch>
        </p:blipFill>
        <p:spPr>
          <a:xfrm>
            <a:off x="203371" y="3145805"/>
            <a:ext cx="5996791" cy="3613719"/>
          </a:xfrm>
          <a:prstGeom prst="rect">
            <a:avLst/>
          </a:prstGeom>
          <a:solidFill>
            <a:srgbClr val="FFFFFF"/>
          </a:solidFill>
        </p:spPr>
      </p:pic>
    </p:spTree>
    <p:extLst>
      <p:ext uri="{BB962C8B-B14F-4D97-AF65-F5344CB8AC3E}">
        <p14:creationId xmlns:p14="http://schemas.microsoft.com/office/powerpoint/2010/main" val="2508407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B92E13-3CEF-D9A2-FF1E-34F40933B3BA}"/>
              </a:ext>
            </a:extLst>
          </p:cNvPr>
          <p:cNvPicPr>
            <a:picLocks noChangeAspect="1"/>
          </p:cNvPicPr>
          <p:nvPr/>
        </p:nvPicPr>
        <p:blipFill>
          <a:blip r:embed="rId2"/>
          <a:stretch>
            <a:fillRect/>
          </a:stretch>
        </p:blipFill>
        <p:spPr>
          <a:xfrm>
            <a:off x="0" y="1"/>
            <a:ext cx="8398933" cy="1699916"/>
          </a:xfrm>
          <a:prstGeom prst="rect">
            <a:avLst/>
          </a:prstGeom>
        </p:spPr>
      </p:pic>
      <p:sp>
        <p:nvSpPr>
          <p:cNvPr id="6" name="TextBox 5">
            <a:extLst>
              <a:ext uri="{FF2B5EF4-FFF2-40B4-BE49-F238E27FC236}">
                <a16:creationId xmlns:a16="http://schemas.microsoft.com/office/drawing/2014/main" id="{8B513E8E-D777-35F1-6C6D-CA6A46201D12}"/>
              </a:ext>
            </a:extLst>
          </p:cNvPr>
          <p:cNvSpPr txBox="1"/>
          <p:nvPr/>
        </p:nvSpPr>
        <p:spPr>
          <a:xfrm>
            <a:off x="146435" y="2115821"/>
            <a:ext cx="6443051" cy="2862322"/>
          </a:xfrm>
          <a:prstGeom prst="rect">
            <a:avLst/>
          </a:prstGeom>
          <a:noFill/>
        </p:spPr>
        <p:txBody>
          <a:bodyPr wrap="square">
            <a:spAutoFit/>
          </a:bodyPr>
          <a:lstStyle/>
          <a:p>
            <a:r>
              <a:rPr lang="en-IT" dirty="0"/>
              <a:t>1.4.1 Ipotesi</a:t>
            </a:r>
          </a:p>
          <a:p>
            <a:r>
              <a:rPr lang="en-IT" dirty="0"/>
              <a:t>Ogni problema diventa complesso se si considerano le situazioni reali. Diventa molto difficile analizzare il problema con tali complessità. Al fine di semplificare il problema, vengono fatte alcune ipotesi. Nell'analisi presente vengono fatte le seguenti ipotesi:</a:t>
            </a:r>
          </a:p>
          <a:p>
            <a:r>
              <a:rPr lang="en-IT" dirty="0"/>
              <a:t>- Gli pneumatici vengono considerati come molle lineari.</a:t>
            </a:r>
          </a:p>
          <a:p>
            <a:r>
              <a:rPr lang="en-IT" dirty="0"/>
              <a:t>- La massa del motore, del cambio e degli altri componenti viene concentrata e posizionata esattamente nel centro di gravità dei nodi.</a:t>
            </a:r>
          </a:p>
        </p:txBody>
      </p:sp>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6839687" y="2405000"/>
            <a:ext cx="4089570" cy="3727305"/>
          </a:xfrm>
          <a:prstGeom prst="rect">
            <a:avLst/>
          </a:prstGeom>
        </p:spPr>
      </p:pic>
    </p:spTree>
    <p:extLst>
      <p:ext uri="{BB962C8B-B14F-4D97-AF65-F5344CB8AC3E}">
        <p14:creationId xmlns:p14="http://schemas.microsoft.com/office/powerpoint/2010/main" val="2846725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5F443C-F1CB-E795-B920-EC04DF7DCA81}"/>
              </a:ext>
            </a:extLst>
          </p:cNvPr>
          <p:cNvPicPr>
            <a:picLocks noChangeAspect="1"/>
          </p:cNvPicPr>
          <p:nvPr/>
        </p:nvPicPr>
        <p:blipFill>
          <a:blip r:embed="rId3"/>
          <a:stretch>
            <a:fillRect/>
          </a:stretch>
        </p:blipFill>
        <p:spPr>
          <a:xfrm>
            <a:off x="283632" y="199907"/>
            <a:ext cx="6388101" cy="1340211"/>
          </a:xfrm>
          <a:prstGeom prst="rect">
            <a:avLst/>
          </a:prstGeom>
        </p:spPr>
      </p:pic>
      <p:pic>
        <p:nvPicPr>
          <p:cNvPr id="3" name="Picture 2">
            <a:extLst>
              <a:ext uri="{FF2B5EF4-FFF2-40B4-BE49-F238E27FC236}">
                <a16:creationId xmlns:a16="http://schemas.microsoft.com/office/drawing/2014/main" id="{14CA9DC6-8B75-DDE0-210B-C36269B2E812}"/>
              </a:ext>
            </a:extLst>
          </p:cNvPr>
          <p:cNvPicPr>
            <a:picLocks noChangeAspect="1"/>
          </p:cNvPicPr>
          <p:nvPr/>
        </p:nvPicPr>
        <p:blipFill>
          <a:blip r:embed="rId4"/>
          <a:stretch>
            <a:fillRect/>
          </a:stretch>
        </p:blipFill>
        <p:spPr>
          <a:xfrm>
            <a:off x="7990320" y="1590577"/>
            <a:ext cx="4089570" cy="3727305"/>
          </a:xfrm>
          <a:prstGeom prst="rect">
            <a:avLst/>
          </a:prstGeom>
        </p:spPr>
      </p:pic>
      <p:pic>
        <p:nvPicPr>
          <p:cNvPr id="4" name="Picture 3">
            <a:extLst>
              <a:ext uri="{FF2B5EF4-FFF2-40B4-BE49-F238E27FC236}">
                <a16:creationId xmlns:a16="http://schemas.microsoft.com/office/drawing/2014/main" id="{343FFEA8-E004-DC8C-F9BD-2270B1AA948A}"/>
              </a:ext>
            </a:extLst>
          </p:cNvPr>
          <p:cNvPicPr>
            <a:picLocks noChangeAspect="1"/>
          </p:cNvPicPr>
          <p:nvPr/>
        </p:nvPicPr>
        <p:blipFill>
          <a:blip r:embed="rId5"/>
          <a:stretch>
            <a:fillRect/>
          </a:stretch>
        </p:blipFill>
        <p:spPr>
          <a:xfrm>
            <a:off x="325836" y="1439324"/>
            <a:ext cx="6453203" cy="431677"/>
          </a:xfrm>
          <a:prstGeom prst="rect">
            <a:avLst/>
          </a:prstGeom>
        </p:spPr>
      </p:pic>
      <p:pic>
        <p:nvPicPr>
          <p:cNvPr id="6" name="Picture 5" descr="\documentclass{article}&#10;\usepackage{amsmath}&#10;\pagestyle{empty}&#10;\begin{document}&#10;&#10;1.4.2 Modello Ansys per il Telaio del Veicolo da Corsa&#10;Lo scopo ultimo di un'analisi agli elementi finiti è quello di ricreare matematicamente il comportamento di un sistema ingegneristico reale. Il modello comprende tutti i nodi, gli elementi, le proprietà dei materiali, le costanti reali, le condizioni al contorno e altre caratteristiche utilizzate per rappresentare il sistema fisico.&#10;&#10;Il telaio viene discretizzato tenendo conto dell'idealizzazione tridimensionale del telaio spaziale ed è stato realizzato utilizzando un elemento trave conica a 2 nodi, con ogni nodo che ha 6 gradi di libertà, con uno spessore del tubo di $1.65 \mathrm{~mm}$. Gli elementi di combinazione sono utilizzati per le sospensioni e gli pneumatici. Sono stati utilizzati elementi di massa strutturale per vari componenti come il motore, il cambio e la carrozzeria in lamiera, raggruppati nei nodi appropriati. Il numero totale di elementi e nodi del modello è rispettivamente di 900 e 850.&#10;&#10;\end{document}" title="IguanaTex Bitmap Display">
            <a:extLst>
              <a:ext uri="{FF2B5EF4-FFF2-40B4-BE49-F238E27FC236}">
                <a16:creationId xmlns:a16="http://schemas.microsoft.com/office/drawing/2014/main" id="{F3A5A508-A4E3-E383-27B5-78743E834C18}"/>
              </a:ext>
            </a:extLst>
          </p:cNvPr>
          <p:cNvPicPr>
            <a:picLocks noChangeAspect="1"/>
          </p:cNvPicPr>
          <p:nvPr>
            <p:custDataLst>
              <p:tags r:id="rId1"/>
            </p:custDataLst>
          </p:nvPr>
        </p:nvPicPr>
        <p:blipFill>
          <a:blip r:embed="rId6"/>
          <a:stretch>
            <a:fillRect/>
          </a:stretch>
        </p:blipFill>
        <p:spPr>
          <a:xfrm>
            <a:off x="428411" y="2247406"/>
            <a:ext cx="7203611" cy="3171269"/>
          </a:xfrm>
          <a:prstGeom prst="rect">
            <a:avLst/>
          </a:prstGeom>
          <a:solidFill>
            <a:srgbClr val="FFFFFF"/>
          </a:solidFill>
        </p:spPr>
      </p:pic>
    </p:spTree>
    <p:extLst>
      <p:ext uri="{BB962C8B-B14F-4D97-AF65-F5344CB8AC3E}">
        <p14:creationId xmlns:p14="http://schemas.microsoft.com/office/powerpoint/2010/main" val="3362511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E8FA8-9265-2670-1396-3FA95E5D65A1}"/>
              </a:ext>
            </a:extLst>
          </p:cNvPr>
          <p:cNvPicPr>
            <a:picLocks noChangeAspect="1"/>
          </p:cNvPicPr>
          <p:nvPr/>
        </p:nvPicPr>
        <p:blipFill>
          <a:blip r:embed="rId3"/>
          <a:stretch>
            <a:fillRect/>
          </a:stretch>
        </p:blipFill>
        <p:spPr>
          <a:xfrm>
            <a:off x="163286" y="0"/>
            <a:ext cx="7772400" cy="2448933"/>
          </a:xfrm>
          <a:prstGeom prst="rect">
            <a:avLst/>
          </a:prstGeom>
        </p:spPr>
      </p:pic>
      <p:pic>
        <p:nvPicPr>
          <p:cNvPr id="4" name="Picture 3" descr="\documentclass{article}&#10;\usepackage{amsmath}&#10;\pagestyle{empty}&#10;\begin{document}&#10;&#10;2.1.3 Condizioni al Contorno&#10;Nel presente modello sono applicati i seguenti vincoli di spostamento:&#10;- È applicato un carico gravitazionale di tre volte il peso del corpo del telaio (carico di flessione 3G). I nodi corrispondenti alla posizione del contatto degli pneumatici (ad esempio, A, B, C ed E) sono vincolati su tutti i gradi di libertà per condurre l'analisi statica.&#10;- Nell'analisi modale, i punti inferiori degli pneumatici sono completamente bloccati su tutti i gradi di libertà.&#10;&#10;1.5 Analisi Statica&#10;È stata effettuata un'analisi statica sull'intero modello del telaio spaziale realizzato in sezione tubolare di acciaio. L'obiettivo principale dell'analisi statica è trovare il momento flettente e lo sforzo di taglio dovuti al carico di flessione di $3 \mathrm{G}$. Nell'analisi si determinano le strutture che presentano sforzi al di sotto del punto di snervamento del materiale.&#10;&#10;\end{document}" title="IguanaTex Bitmap Display">
            <a:extLst>
              <a:ext uri="{FF2B5EF4-FFF2-40B4-BE49-F238E27FC236}">
                <a16:creationId xmlns:a16="http://schemas.microsoft.com/office/drawing/2014/main" id="{92868DAE-0D77-562B-EE9D-8CF43B526417}"/>
              </a:ext>
            </a:extLst>
          </p:cNvPr>
          <p:cNvPicPr>
            <a:picLocks noChangeAspect="1"/>
          </p:cNvPicPr>
          <p:nvPr>
            <p:custDataLst>
              <p:tags r:id="rId1"/>
            </p:custDataLst>
          </p:nvPr>
        </p:nvPicPr>
        <p:blipFill>
          <a:blip r:embed="rId4"/>
          <a:stretch>
            <a:fillRect/>
          </a:stretch>
        </p:blipFill>
        <p:spPr>
          <a:xfrm>
            <a:off x="163286" y="3058533"/>
            <a:ext cx="7459632" cy="3066496"/>
          </a:xfrm>
          <a:prstGeom prst="rect">
            <a:avLst/>
          </a:prstGeom>
          <a:solidFill>
            <a:srgbClr val="FFFFFF"/>
          </a:solidFill>
        </p:spPr>
      </p:pic>
      <p:pic>
        <p:nvPicPr>
          <p:cNvPr id="7" name="Picture 6">
            <a:extLst>
              <a:ext uri="{FF2B5EF4-FFF2-40B4-BE49-F238E27FC236}">
                <a16:creationId xmlns:a16="http://schemas.microsoft.com/office/drawing/2014/main" id="{7782F6D2-2D9E-CF3D-3006-095BDBCDFDC7}"/>
              </a:ext>
            </a:extLst>
          </p:cNvPr>
          <p:cNvPicPr>
            <a:picLocks noChangeAspect="1"/>
          </p:cNvPicPr>
          <p:nvPr/>
        </p:nvPicPr>
        <p:blipFill>
          <a:blip r:embed="rId5"/>
          <a:stretch>
            <a:fillRect/>
          </a:stretch>
        </p:blipFill>
        <p:spPr>
          <a:xfrm>
            <a:off x="8102430" y="1699917"/>
            <a:ext cx="4089570" cy="3727305"/>
          </a:xfrm>
          <a:prstGeom prst="rect">
            <a:avLst/>
          </a:prstGeom>
        </p:spPr>
      </p:pic>
    </p:spTree>
    <p:extLst>
      <p:ext uri="{BB962C8B-B14F-4D97-AF65-F5344CB8AC3E}">
        <p14:creationId xmlns:p14="http://schemas.microsoft.com/office/powerpoint/2010/main" val="328004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82F6D2-2D9E-CF3D-3006-095BDBCDFDC7}"/>
              </a:ext>
            </a:extLst>
          </p:cNvPr>
          <p:cNvPicPr>
            <a:picLocks noChangeAspect="1"/>
          </p:cNvPicPr>
          <p:nvPr/>
        </p:nvPicPr>
        <p:blipFill>
          <a:blip r:embed="rId3"/>
          <a:stretch>
            <a:fillRect/>
          </a:stretch>
        </p:blipFill>
        <p:spPr>
          <a:xfrm>
            <a:off x="7086430" y="2035037"/>
            <a:ext cx="4089570" cy="3727305"/>
          </a:xfrm>
          <a:prstGeom prst="rect">
            <a:avLst/>
          </a:prstGeom>
        </p:spPr>
      </p:pic>
      <p:pic>
        <p:nvPicPr>
          <p:cNvPr id="3" name="Picture 2">
            <a:extLst>
              <a:ext uri="{FF2B5EF4-FFF2-40B4-BE49-F238E27FC236}">
                <a16:creationId xmlns:a16="http://schemas.microsoft.com/office/drawing/2014/main" id="{630F7F8F-3CBB-5213-A273-FEB49387A6D3}"/>
              </a:ext>
            </a:extLst>
          </p:cNvPr>
          <p:cNvPicPr>
            <a:picLocks noChangeAspect="1"/>
          </p:cNvPicPr>
          <p:nvPr/>
        </p:nvPicPr>
        <p:blipFill>
          <a:blip r:embed="rId4"/>
          <a:stretch>
            <a:fillRect/>
          </a:stretch>
        </p:blipFill>
        <p:spPr>
          <a:xfrm>
            <a:off x="0" y="0"/>
            <a:ext cx="7772400" cy="2551192"/>
          </a:xfrm>
          <a:prstGeom prst="rect">
            <a:avLst/>
          </a:prstGeom>
        </p:spPr>
      </p:pic>
      <p:pic>
        <p:nvPicPr>
          <p:cNvPr id="6" name="Picture 5" descr="\documentclass{article}&#10;\usepackage{amsmath}&#10;\pagestyle{empty}&#10;\begin{document}&#10;&#10;1.5.1 Procedura per l'Analisi Statica&#10;- Il modello è stato creato utilizzando elementi lineari come trave conica44, combinazione14, massa strutturale21 ed è stato accoppiato con la massa alla struttura tramite equazioni di accoppiamento.&#10;- Sono state definite le proprietà del materiale lineare isotropo, come il modulo di Young = $206900 \mathrm{MPa}$, la densità dell'acciaio e il coefficiente di Poisson $=0.27$.&#10;- La massa concentrata, come il motore, il cambio, l'albero di trasmissione, compresa la massa di passeggeri e conducente, è stata posizionata sul telaio nei nodi corrispondenti al centro di gravità appropriato.&#10;- I gradi di libertà nodali nei nodi inferiori degli pneumatici in tutte le direzioni sono stati bloccati.&#10;- È stato utilizzato il Pre-processore di soluzione ANSYS, in cui il tipo di analisi è l'analisi modale e, selezionando il metodo statico, il metodo di soluzione è stato continuato utilizzando il metodo statico lineare.&#10;- Il problema è stato risolto utilizzando il comando LS corrente dal menu bar della soluzione.&#10;&#10;\end{document}" title="IguanaTex Bitmap Display">
            <a:extLst>
              <a:ext uri="{FF2B5EF4-FFF2-40B4-BE49-F238E27FC236}">
                <a16:creationId xmlns:a16="http://schemas.microsoft.com/office/drawing/2014/main" id="{C938F8C6-B955-C4E5-E98B-026BC418D09F}"/>
              </a:ext>
            </a:extLst>
          </p:cNvPr>
          <p:cNvPicPr>
            <a:picLocks noChangeAspect="1"/>
          </p:cNvPicPr>
          <p:nvPr>
            <p:custDataLst>
              <p:tags r:id="rId1"/>
            </p:custDataLst>
          </p:nvPr>
        </p:nvPicPr>
        <p:blipFill>
          <a:blip r:embed="rId5"/>
          <a:stretch>
            <a:fillRect/>
          </a:stretch>
        </p:blipFill>
        <p:spPr>
          <a:xfrm>
            <a:off x="72571" y="2742442"/>
            <a:ext cx="6879772" cy="3019900"/>
          </a:xfrm>
          <a:prstGeom prst="rect">
            <a:avLst/>
          </a:prstGeom>
          <a:solidFill>
            <a:srgbClr val="FFFFFF"/>
          </a:solidFill>
        </p:spPr>
      </p:pic>
    </p:spTree>
    <p:extLst>
      <p:ext uri="{BB962C8B-B14F-4D97-AF65-F5344CB8AC3E}">
        <p14:creationId xmlns:p14="http://schemas.microsoft.com/office/powerpoint/2010/main" val="4287990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FA3A-A539-B812-FA8C-6909D5B44585}"/>
              </a:ext>
            </a:extLst>
          </p:cNvPr>
          <p:cNvSpPr>
            <a:spLocks noGrp="1"/>
          </p:cNvSpPr>
          <p:nvPr>
            <p:ph type="title"/>
          </p:nvPr>
        </p:nvSpPr>
        <p:spPr/>
        <p:txBody>
          <a:bodyPr/>
          <a:lstStyle/>
          <a:p>
            <a:r>
              <a:rPr lang="en-IT" dirty="0"/>
              <a:t>Ricevimento studenti	</a:t>
            </a:r>
          </a:p>
        </p:txBody>
      </p:sp>
      <p:sp>
        <p:nvSpPr>
          <p:cNvPr id="3" name="Content Placeholder 2">
            <a:extLst>
              <a:ext uri="{FF2B5EF4-FFF2-40B4-BE49-F238E27FC236}">
                <a16:creationId xmlns:a16="http://schemas.microsoft.com/office/drawing/2014/main" id="{DB3B08ED-D077-60C6-6B54-786BE6C23F41}"/>
              </a:ext>
            </a:extLst>
          </p:cNvPr>
          <p:cNvSpPr>
            <a:spLocks noGrp="1"/>
          </p:cNvSpPr>
          <p:nvPr>
            <p:ph idx="1"/>
          </p:nvPr>
        </p:nvSpPr>
        <p:spPr/>
        <p:txBody>
          <a:bodyPr>
            <a:normAutofit/>
          </a:bodyPr>
          <a:lstStyle/>
          <a:p>
            <a:r>
              <a:rPr lang="en-IT" dirty="0"/>
              <a:t>Venerdi </a:t>
            </a:r>
          </a:p>
        </p:txBody>
      </p:sp>
    </p:spTree>
    <p:extLst>
      <p:ext uri="{BB962C8B-B14F-4D97-AF65-F5344CB8AC3E}">
        <p14:creationId xmlns:p14="http://schemas.microsoft.com/office/powerpoint/2010/main" val="3622197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646CDE-8CA1-F5BA-C3E5-C585299BB9A4}"/>
              </a:ext>
            </a:extLst>
          </p:cNvPr>
          <p:cNvSpPr txBox="1"/>
          <p:nvPr/>
        </p:nvSpPr>
        <p:spPr>
          <a:xfrm>
            <a:off x="7168905" y="4392856"/>
            <a:ext cx="4273670" cy="1200329"/>
          </a:xfrm>
          <a:prstGeom prst="rect">
            <a:avLst/>
          </a:prstGeom>
          <a:noFill/>
        </p:spPr>
        <p:txBody>
          <a:bodyPr wrap="none" rtlCol="0">
            <a:spAutoFit/>
          </a:bodyPr>
          <a:lstStyle/>
          <a:p>
            <a:r>
              <a:rPr lang="en-IT" dirty="0"/>
              <a:t>Diagramma del momento flettente. </a:t>
            </a:r>
          </a:p>
          <a:p>
            <a:endParaRPr lang="en-IT" dirty="0"/>
          </a:p>
          <a:p>
            <a:r>
              <a:rPr lang="en-IT" dirty="0"/>
              <a:t>Si noti che in questo caso i diagrammi sono </a:t>
            </a:r>
            <a:br>
              <a:rPr lang="en-IT" dirty="0"/>
            </a:br>
            <a:r>
              <a:rPr lang="en-IT" dirty="0"/>
              <a:t>degli archi di parabola.</a:t>
            </a:r>
          </a:p>
        </p:txBody>
      </p:sp>
      <p:pic>
        <p:nvPicPr>
          <p:cNvPr id="2" name="Picture 1">
            <a:extLst>
              <a:ext uri="{FF2B5EF4-FFF2-40B4-BE49-F238E27FC236}">
                <a16:creationId xmlns:a16="http://schemas.microsoft.com/office/drawing/2014/main" id="{96035BBE-2B42-4BBC-8AA5-CA014A3D7685}"/>
              </a:ext>
            </a:extLst>
          </p:cNvPr>
          <p:cNvPicPr>
            <a:picLocks noChangeAspect="1"/>
          </p:cNvPicPr>
          <p:nvPr/>
        </p:nvPicPr>
        <p:blipFill>
          <a:blip r:embed="rId2"/>
          <a:stretch>
            <a:fillRect/>
          </a:stretch>
        </p:blipFill>
        <p:spPr>
          <a:xfrm>
            <a:off x="6552004" y="835991"/>
            <a:ext cx="5507473" cy="3364948"/>
          </a:xfrm>
          <a:prstGeom prst="rect">
            <a:avLst/>
          </a:prstGeom>
        </p:spPr>
      </p:pic>
      <p:pic>
        <p:nvPicPr>
          <p:cNvPr id="4" name="Picture 3">
            <a:extLst>
              <a:ext uri="{FF2B5EF4-FFF2-40B4-BE49-F238E27FC236}">
                <a16:creationId xmlns:a16="http://schemas.microsoft.com/office/drawing/2014/main" id="{199FEBA0-15E9-A2B3-8D0E-C470E49296C4}"/>
              </a:ext>
            </a:extLst>
          </p:cNvPr>
          <p:cNvPicPr>
            <a:picLocks noChangeAspect="1"/>
          </p:cNvPicPr>
          <p:nvPr/>
        </p:nvPicPr>
        <p:blipFill>
          <a:blip r:embed="rId3"/>
          <a:stretch>
            <a:fillRect/>
          </a:stretch>
        </p:blipFill>
        <p:spPr>
          <a:xfrm>
            <a:off x="928757" y="1070113"/>
            <a:ext cx="4927600" cy="3657600"/>
          </a:xfrm>
          <a:prstGeom prst="rect">
            <a:avLst/>
          </a:prstGeom>
        </p:spPr>
      </p:pic>
      <p:sp>
        <p:nvSpPr>
          <p:cNvPr id="7" name="TextBox 6">
            <a:extLst>
              <a:ext uri="{FF2B5EF4-FFF2-40B4-BE49-F238E27FC236}">
                <a16:creationId xmlns:a16="http://schemas.microsoft.com/office/drawing/2014/main" id="{395A5EA0-5396-CADC-FDD8-78116863DD40}"/>
              </a:ext>
            </a:extLst>
          </p:cNvPr>
          <p:cNvSpPr txBox="1"/>
          <p:nvPr/>
        </p:nvSpPr>
        <p:spPr>
          <a:xfrm>
            <a:off x="1072905" y="4982578"/>
            <a:ext cx="6096000" cy="1200329"/>
          </a:xfrm>
          <a:prstGeom prst="rect">
            <a:avLst/>
          </a:prstGeom>
          <a:noFill/>
        </p:spPr>
        <p:txBody>
          <a:bodyPr wrap="square">
            <a:spAutoFit/>
          </a:bodyPr>
          <a:lstStyle/>
          <a:p>
            <a:r>
              <a:rPr lang="en-IT" dirty="0"/>
              <a:t>Diagramma della forza di taglio</a:t>
            </a:r>
          </a:p>
          <a:p>
            <a:endParaRPr lang="en-IT" dirty="0"/>
          </a:p>
          <a:p>
            <a:r>
              <a:rPr lang="en-IT" dirty="0"/>
              <a:t>Si noti che in questo caso i diagrammi sono </a:t>
            </a:r>
            <a:br>
              <a:rPr lang="en-IT" dirty="0"/>
            </a:br>
            <a:r>
              <a:rPr lang="en-IT" dirty="0"/>
              <a:t>delle spezzate</a:t>
            </a:r>
          </a:p>
        </p:txBody>
      </p:sp>
    </p:spTree>
    <p:extLst>
      <p:ext uri="{BB962C8B-B14F-4D97-AF65-F5344CB8AC3E}">
        <p14:creationId xmlns:p14="http://schemas.microsoft.com/office/powerpoint/2010/main" val="3905205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1157F5-C1C1-9D5C-50F9-AB6EDBFC046F}"/>
              </a:ext>
            </a:extLst>
          </p:cNvPr>
          <p:cNvSpPr txBox="1"/>
          <p:nvPr/>
        </p:nvSpPr>
        <p:spPr>
          <a:xfrm>
            <a:off x="1040295" y="1722781"/>
            <a:ext cx="10111409" cy="4524315"/>
          </a:xfrm>
          <a:prstGeom prst="rect">
            <a:avLst/>
          </a:prstGeom>
          <a:noFill/>
        </p:spPr>
        <p:txBody>
          <a:bodyPr wrap="square" rtlCol="0">
            <a:spAutoFit/>
          </a:bodyPr>
          <a:lstStyle/>
          <a:p>
            <a:r>
              <a:rPr lang="en-IT" dirty="0"/>
              <a:t>In linea di principio, un progettista meccanico potrebbe adoperare strumenti di simulazione per ottenere lo stato di sollecitazione di una struttura senza neanche sapere come sono determinati. </a:t>
            </a:r>
          </a:p>
          <a:p>
            <a:endParaRPr lang="en-IT" dirty="0"/>
          </a:p>
          <a:p>
            <a:r>
              <a:rPr lang="en-IT" dirty="0"/>
              <a:t>Tuttavia, prima di adoperare </a:t>
            </a:r>
            <a:r>
              <a:rPr lang="en-GB" dirty="0" err="1"/>
              <a:t>strumenti</a:t>
            </a:r>
            <a:r>
              <a:rPr lang="en-GB" dirty="0"/>
              <a:t> di </a:t>
            </a:r>
            <a:r>
              <a:rPr lang="en-GB" dirty="0" err="1"/>
              <a:t>simulazione</a:t>
            </a:r>
            <a:r>
              <a:rPr lang="en-GB" dirty="0"/>
              <a:t>, </a:t>
            </a:r>
            <a:r>
              <a:rPr lang="en-GB" dirty="0" err="1"/>
              <a:t>occorre</a:t>
            </a:r>
            <a:r>
              <a:rPr lang="en-GB" dirty="0"/>
              <a:t> </a:t>
            </a:r>
            <a:r>
              <a:rPr lang="en-GB" dirty="0" err="1"/>
              <a:t>partire</a:t>
            </a:r>
            <a:r>
              <a:rPr lang="en-GB" dirty="0"/>
              <a:t> da un </a:t>
            </a:r>
            <a:r>
              <a:rPr lang="en-GB" dirty="0" err="1"/>
              <a:t>progetto</a:t>
            </a:r>
            <a:r>
              <a:rPr lang="en-GB" dirty="0"/>
              <a:t> di </a:t>
            </a:r>
            <a:r>
              <a:rPr lang="en-GB" dirty="0" err="1"/>
              <a:t>massima</a:t>
            </a:r>
            <a:r>
              <a:rPr lang="en-GB" dirty="0"/>
              <a:t>, </a:t>
            </a:r>
            <a:r>
              <a:rPr lang="en-GB" dirty="0" err="1"/>
              <a:t>nel</a:t>
            </a:r>
            <a:r>
              <a:rPr lang="en-GB" dirty="0"/>
              <a:t> quale le </a:t>
            </a:r>
            <a:r>
              <a:rPr lang="en-GB" dirty="0" err="1"/>
              <a:t>sollecitazioni</a:t>
            </a:r>
            <a:r>
              <a:rPr lang="en-GB" dirty="0"/>
              <a:t> </a:t>
            </a:r>
            <a:r>
              <a:rPr lang="en-GB" dirty="0" err="1"/>
              <a:t>vengono</a:t>
            </a:r>
            <a:r>
              <a:rPr lang="en-GB" dirty="0"/>
              <a:t> determinate a mano, </a:t>
            </a:r>
            <a:r>
              <a:rPr lang="en-GB" dirty="0" err="1"/>
              <a:t>anche</a:t>
            </a:r>
            <a:r>
              <a:rPr lang="en-GB" dirty="0"/>
              <a:t> se in modo </a:t>
            </a:r>
            <a:r>
              <a:rPr lang="en-GB" dirty="0" err="1"/>
              <a:t>approssimativo</a:t>
            </a:r>
            <a:r>
              <a:rPr lang="en-GB" dirty="0"/>
              <a:t>.</a:t>
            </a:r>
          </a:p>
          <a:p>
            <a:endParaRPr lang="en-GB" dirty="0"/>
          </a:p>
          <a:p>
            <a:r>
              <a:rPr lang="en-GB" dirty="0"/>
              <a:t>Uno </a:t>
            </a:r>
            <a:r>
              <a:rPr lang="en-GB" dirty="0" err="1"/>
              <a:t>degli</a:t>
            </a:r>
            <a:r>
              <a:rPr lang="en-GB" dirty="0"/>
              <a:t> </a:t>
            </a:r>
            <a:r>
              <a:rPr lang="en-GB" dirty="0" err="1"/>
              <a:t>obiettivi</a:t>
            </a:r>
            <a:r>
              <a:rPr lang="en-GB" dirty="0"/>
              <a:t> del e` </a:t>
            </a:r>
            <a:r>
              <a:rPr lang="en-GB" dirty="0" err="1"/>
              <a:t>acquisire</a:t>
            </a:r>
            <a:r>
              <a:rPr lang="en-GB" dirty="0"/>
              <a:t> la </a:t>
            </a:r>
            <a:r>
              <a:rPr lang="en-GB" dirty="0" err="1"/>
              <a:t>capacita</a:t>
            </a:r>
            <a:r>
              <a:rPr lang="en-GB" dirty="0"/>
              <a:t>’ di </a:t>
            </a:r>
            <a:r>
              <a:rPr lang="en-GB" dirty="0" err="1"/>
              <a:t>capire</a:t>
            </a:r>
            <a:r>
              <a:rPr lang="en-GB" dirty="0"/>
              <a:t> come</a:t>
            </a:r>
            <a:r>
              <a:rPr lang="en-IT" dirty="0"/>
              <a:t> cambia la sollecitazione in un punto se si cambia un parametro di progetto.</a:t>
            </a:r>
          </a:p>
          <a:p>
            <a:endParaRPr lang="en-IT" dirty="0"/>
          </a:p>
          <a:p>
            <a:r>
              <a:rPr lang="en-IT" dirty="0"/>
              <a:t>L’unico modo per acquisire questa capacita’ disporre di una buona “manualita`” e “agio” nei calcoli, che si acquisisce solo con molto esercizio.</a:t>
            </a:r>
          </a:p>
          <a:p>
            <a:endParaRPr lang="en-IT" dirty="0"/>
          </a:p>
          <a:p>
            <a:r>
              <a:rPr lang="en-IT" dirty="0"/>
              <a:t>Dal punto di vista concettuale, l’analisi di una struttura puo` essere effettuata mediante una serie di passaggi standard, seguendo un preciso “algoritmo”. Gli esercizi d’esame non sono finalizzati solamente a verificare la capacita` di applicare l’algoritmo risolutivo, ma soprattutto a verificare la capacita` di saperlo adattare al particolare problema che si sta risolvendo in modo da ottenere il risultato in maniera spedita.</a:t>
            </a:r>
            <a:endParaRPr lang="en-GB" dirty="0"/>
          </a:p>
        </p:txBody>
      </p:sp>
      <p:sp>
        <p:nvSpPr>
          <p:cNvPr id="8" name="TextBox 7">
            <a:extLst>
              <a:ext uri="{FF2B5EF4-FFF2-40B4-BE49-F238E27FC236}">
                <a16:creationId xmlns:a16="http://schemas.microsoft.com/office/drawing/2014/main" id="{F6C8975A-AD2C-4D5F-DA71-5F735692AA1C}"/>
              </a:ext>
            </a:extLst>
          </p:cNvPr>
          <p:cNvSpPr txBox="1"/>
          <p:nvPr/>
        </p:nvSpPr>
        <p:spPr>
          <a:xfrm>
            <a:off x="1040295" y="268076"/>
            <a:ext cx="8865704" cy="954107"/>
          </a:xfrm>
          <a:prstGeom prst="rect">
            <a:avLst/>
          </a:prstGeom>
          <a:noFill/>
        </p:spPr>
        <p:txBody>
          <a:bodyPr wrap="square">
            <a:spAutoFit/>
          </a:bodyPr>
          <a:lstStyle/>
          <a:p>
            <a:r>
              <a:rPr lang="en-IT" sz="2800" dirty="0"/>
              <a:t>Perche’ l’esame di Scienza delle Costruzioni e` da tutti considerato uno dei piu` difficili dell’Ingegneria.</a:t>
            </a:r>
            <a:r>
              <a:rPr lang="en-IT" dirty="0"/>
              <a:t>	</a:t>
            </a:r>
          </a:p>
        </p:txBody>
      </p:sp>
    </p:spTree>
    <p:extLst>
      <p:ext uri="{BB962C8B-B14F-4D97-AF65-F5344CB8AC3E}">
        <p14:creationId xmlns:p14="http://schemas.microsoft.com/office/powerpoint/2010/main" val="1066455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A32D-70BC-BC18-3D08-CD14E9E88597}"/>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2529B07-D4FA-9CC2-EF20-4561B3640D58}"/>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72B027A2-D581-EB47-A5B9-8046A5A88D2B}"/>
              </a:ext>
            </a:extLst>
          </p:cNvPr>
          <p:cNvPicPr>
            <a:picLocks noChangeAspect="1"/>
          </p:cNvPicPr>
          <p:nvPr/>
        </p:nvPicPr>
        <p:blipFill>
          <a:blip r:embed="rId2"/>
          <a:stretch>
            <a:fillRect/>
          </a:stretch>
        </p:blipFill>
        <p:spPr>
          <a:xfrm>
            <a:off x="2226733" y="552099"/>
            <a:ext cx="7772400" cy="5753801"/>
          </a:xfrm>
          <a:prstGeom prst="rect">
            <a:avLst/>
          </a:prstGeom>
        </p:spPr>
      </p:pic>
    </p:spTree>
    <p:extLst>
      <p:ext uri="{BB962C8B-B14F-4D97-AF65-F5344CB8AC3E}">
        <p14:creationId xmlns:p14="http://schemas.microsoft.com/office/powerpoint/2010/main" val="1780543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2F99-55DE-12A5-4F6A-8678E238A0C4}"/>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093E2EE-C64F-89EB-2295-A2F437F4A6D3}"/>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8478AC1-E0C7-3179-FBAF-3A52178CA791}"/>
              </a:ext>
            </a:extLst>
          </p:cNvPr>
          <p:cNvPicPr>
            <a:picLocks noChangeAspect="1"/>
          </p:cNvPicPr>
          <p:nvPr/>
        </p:nvPicPr>
        <p:blipFill>
          <a:blip r:embed="rId2"/>
          <a:stretch>
            <a:fillRect/>
          </a:stretch>
        </p:blipFill>
        <p:spPr>
          <a:xfrm>
            <a:off x="2209800" y="1171162"/>
            <a:ext cx="7772400" cy="4515675"/>
          </a:xfrm>
          <a:prstGeom prst="rect">
            <a:avLst/>
          </a:prstGeom>
        </p:spPr>
      </p:pic>
    </p:spTree>
    <p:extLst>
      <p:ext uri="{BB962C8B-B14F-4D97-AF65-F5344CB8AC3E}">
        <p14:creationId xmlns:p14="http://schemas.microsoft.com/office/powerpoint/2010/main" val="4274210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p:txBody>
          <a:bodyPr>
            <a:normAutofit fontScale="92500" lnSpcReduction="10000"/>
          </a:bodyPr>
          <a:lstStyle/>
          <a:p>
            <a:endParaRPr lang="en-IT" dirty="0"/>
          </a:p>
          <a:p>
            <a:endParaRPr lang="en-IT" dirty="0"/>
          </a:p>
          <a:p>
            <a:endParaRPr lang="en-IT" dirty="0"/>
          </a:p>
          <a:p>
            <a:endParaRPr lang="en-IT" dirty="0"/>
          </a:p>
          <a:p>
            <a:endParaRPr lang="en-IT" dirty="0"/>
          </a:p>
          <a:p>
            <a:pPr marL="0" indent="0">
              <a:buNone/>
            </a:pPr>
            <a:r>
              <a:rPr lang="en-IT" dirty="0"/>
              <a:t>Le travi possono essere vincolate in vari modi. </a:t>
            </a:r>
          </a:p>
          <a:p>
            <a:pPr marL="0" indent="0">
              <a:buNone/>
            </a:pPr>
            <a:r>
              <a:rPr lang="en-IT" dirty="0"/>
              <a:t>I piu’ comuni sono l’appoggio (cerniera), tramite un carrello, o tramite un incastro.</a:t>
            </a:r>
          </a:p>
          <a:p>
            <a:pPr marL="0" indent="0">
              <a:buNone/>
            </a:pPr>
            <a:r>
              <a:rPr lang="en-IT" dirty="0"/>
              <a:t>L’appoggio impedisce lo spostamento, ma consente la rotazione</a:t>
            </a:r>
          </a:p>
          <a:p>
            <a:pPr marL="0" indent="0">
              <a:buNone/>
            </a:pPr>
            <a:r>
              <a:rPr lang="en-IT" dirty="0"/>
              <a:t>Il carrello consente, oltre alla traslazione, la rotazione.</a:t>
            </a:r>
          </a:p>
          <a:p>
            <a:pPr marL="0" indent="0">
              <a:buNone/>
            </a:pPr>
            <a:endParaRPr lang="en-IT" dirty="0"/>
          </a:p>
        </p:txBody>
      </p:sp>
      <p:pic>
        <p:nvPicPr>
          <p:cNvPr id="4" name="Picture 3">
            <a:extLst>
              <a:ext uri="{FF2B5EF4-FFF2-40B4-BE49-F238E27FC236}">
                <a16:creationId xmlns:a16="http://schemas.microsoft.com/office/drawing/2014/main" id="{7577005D-9BBC-0128-4518-72772AE0B69D}"/>
              </a:ext>
            </a:extLst>
          </p:cNvPr>
          <p:cNvPicPr>
            <a:picLocks noChangeAspect="1"/>
          </p:cNvPicPr>
          <p:nvPr/>
        </p:nvPicPr>
        <p:blipFill>
          <a:blip r:embed="rId2"/>
          <a:stretch>
            <a:fillRect/>
          </a:stretch>
        </p:blipFill>
        <p:spPr>
          <a:xfrm>
            <a:off x="2209800" y="0"/>
            <a:ext cx="7772400" cy="3783078"/>
          </a:xfrm>
          <a:prstGeom prst="rect">
            <a:avLst/>
          </a:prstGeom>
        </p:spPr>
      </p:pic>
    </p:spTree>
    <p:extLst>
      <p:ext uri="{BB962C8B-B14F-4D97-AF65-F5344CB8AC3E}">
        <p14:creationId xmlns:p14="http://schemas.microsoft.com/office/powerpoint/2010/main" val="2113333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a:xfrm>
            <a:off x="838199" y="4148203"/>
            <a:ext cx="10732477" cy="2028759"/>
          </a:xfrm>
        </p:spPr>
        <p:txBody>
          <a:bodyPr>
            <a:normAutofit fontScale="92500" lnSpcReduction="20000"/>
          </a:bodyPr>
          <a:lstStyle/>
          <a:p>
            <a:pPr marL="0" indent="0">
              <a:buNone/>
            </a:pPr>
            <a:r>
              <a:rPr lang="en-IT" dirty="0"/>
              <a:t>Per molteplicita’ del vincolo si intende il numero di equazioni che il vincolo impone. Negli esempi mostrati:</a:t>
            </a:r>
          </a:p>
          <a:p>
            <a:pPr marL="0" indent="0">
              <a:buNone/>
            </a:pPr>
            <a:r>
              <a:rPr lang="en-IT" dirty="0"/>
              <a:t>Appoggio-&gt;molteplicita’ 2</a:t>
            </a:r>
          </a:p>
          <a:p>
            <a:pPr marL="0" indent="0">
              <a:buNone/>
            </a:pPr>
            <a:r>
              <a:rPr lang="en-IT" dirty="0"/>
              <a:t>Carrello-&gt;molteplicita` 1</a:t>
            </a:r>
          </a:p>
          <a:p>
            <a:pPr marL="0" indent="0">
              <a:buNone/>
            </a:pPr>
            <a:r>
              <a:rPr lang="en-IT" dirty="0"/>
              <a:t>Incastro-&gt;molteplicita’ 3</a:t>
            </a:r>
          </a:p>
          <a:p>
            <a:pPr marL="0" indent="0">
              <a:buNone/>
            </a:pPr>
            <a:endParaRPr lang="en-IT" dirty="0"/>
          </a:p>
        </p:txBody>
      </p:sp>
      <p:pic>
        <p:nvPicPr>
          <p:cNvPr id="4" name="Picture 3">
            <a:extLst>
              <a:ext uri="{FF2B5EF4-FFF2-40B4-BE49-F238E27FC236}">
                <a16:creationId xmlns:a16="http://schemas.microsoft.com/office/drawing/2014/main" id="{7577005D-9BBC-0128-4518-72772AE0B69D}"/>
              </a:ext>
            </a:extLst>
          </p:cNvPr>
          <p:cNvPicPr>
            <a:picLocks noChangeAspect="1"/>
          </p:cNvPicPr>
          <p:nvPr/>
        </p:nvPicPr>
        <p:blipFill>
          <a:blip r:embed="rId2"/>
          <a:stretch>
            <a:fillRect/>
          </a:stretch>
        </p:blipFill>
        <p:spPr>
          <a:xfrm>
            <a:off x="2209800" y="0"/>
            <a:ext cx="7772400" cy="3783078"/>
          </a:xfrm>
          <a:prstGeom prst="rect">
            <a:avLst/>
          </a:prstGeom>
        </p:spPr>
      </p:pic>
    </p:spTree>
    <p:extLst>
      <p:ext uri="{BB962C8B-B14F-4D97-AF65-F5344CB8AC3E}">
        <p14:creationId xmlns:p14="http://schemas.microsoft.com/office/powerpoint/2010/main" val="85309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p:txBody>
          <a:bodyPr>
            <a:normAutofit/>
          </a:bodyPr>
          <a:lstStyle/>
          <a:p>
            <a:endParaRPr lang="en-IT" dirty="0"/>
          </a:p>
          <a:p>
            <a:endParaRPr lang="en-IT" dirty="0"/>
          </a:p>
          <a:p>
            <a:endParaRPr lang="en-IT" dirty="0"/>
          </a:p>
          <a:p>
            <a:endParaRPr lang="en-IT" dirty="0"/>
          </a:p>
          <a:p>
            <a:endParaRPr lang="en-IT" dirty="0"/>
          </a:p>
          <a:p>
            <a:pPr marL="0" indent="0">
              <a:buNone/>
            </a:pPr>
            <a:r>
              <a:rPr lang="en-IT" dirty="0"/>
              <a:t>Per poter impedire spostamenti verticali il carrello deve poter esercitare una forza verticale arbitraria. Tale forza non e` tuttavia nota a priori.</a:t>
            </a:r>
          </a:p>
        </p:txBody>
      </p:sp>
      <p:pic>
        <p:nvPicPr>
          <p:cNvPr id="6" name="Picture 5">
            <a:extLst>
              <a:ext uri="{FF2B5EF4-FFF2-40B4-BE49-F238E27FC236}">
                <a16:creationId xmlns:a16="http://schemas.microsoft.com/office/drawing/2014/main" id="{EAFB8945-1115-CF24-F023-EF6551342B5B}"/>
              </a:ext>
            </a:extLst>
          </p:cNvPr>
          <p:cNvPicPr>
            <a:picLocks noChangeAspect="1"/>
          </p:cNvPicPr>
          <p:nvPr/>
        </p:nvPicPr>
        <p:blipFill>
          <a:blip r:embed="rId2"/>
          <a:stretch>
            <a:fillRect/>
          </a:stretch>
        </p:blipFill>
        <p:spPr>
          <a:xfrm>
            <a:off x="2328333" y="89083"/>
            <a:ext cx="7772400" cy="3771119"/>
          </a:xfrm>
          <a:prstGeom prst="rect">
            <a:avLst/>
          </a:prstGeom>
        </p:spPr>
      </p:pic>
    </p:spTree>
    <p:extLst>
      <p:ext uri="{BB962C8B-B14F-4D97-AF65-F5344CB8AC3E}">
        <p14:creationId xmlns:p14="http://schemas.microsoft.com/office/powerpoint/2010/main" val="972479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p:txBody>
          <a:bodyPr>
            <a:normAutofit/>
          </a:bodyPr>
          <a:lstStyle/>
          <a:p>
            <a:endParaRPr lang="en-IT" dirty="0"/>
          </a:p>
          <a:p>
            <a:endParaRPr lang="en-IT" dirty="0"/>
          </a:p>
          <a:p>
            <a:endParaRPr lang="en-IT" dirty="0"/>
          </a:p>
          <a:p>
            <a:endParaRPr lang="en-IT" dirty="0"/>
          </a:p>
          <a:p>
            <a:endParaRPr lang="en-IT" dirty="0"/>
          </a:p>
          <a:p>
            <a:pPr marL="0" indent="0">
              <a:buNone/>
            </a:pPr>
            <a:r>
              <a:rPr lang="en-IT" dirty="0"/>
              <a:t>Analogamente, per impedire sia spostamenti verticali che orizzontali, la cerniera deve poter esercitare una forza orizzontale e una verticale, entrambe arbitrarie.</a:t>
            </a:r>
          </a:p>
          <a:p>
            <a:pPr marL="0" indent="0">
              <a:buNone/>
            </a:pPr>
            <a:r>
              <a:rPr lang="en-IT" dirty="0"/>
              <a:t>Oltre a forze arbitrarie, l’incastro deve poter esercitare un momento.</a:t>
            </a:r>
          </a:p>
        </p:txBody>
      </p:sp>
      <p:pic>
        <p:nvPicPr>
          <p:cNvPr id="6" name="Picture 5">
            <a:extLst>
              <a:ext uri="{FF2B5EF4-FFF2-40B4-BE49-F238E27FC236}">
                <a16:creationId xmlns:a16="http://schemas.microsoft.com/office/drawing/2014/main" id="{EAFB8945-1115-CF24-F023-EF6551342B5B}"/>
              </a:ext>
            </a:extLst>
          </p:cNvPr>
          <p:cNvPicPr>
            <a:picLocks noChangeAspect="1"/>
          </p:cNvPicPr>
          <p:nvPr/>
        </p:nvPicPr>
        <p:blipFill>
          <a:blip r:embed="rId2"/>
          <a:stretch>
            <a:fillRect/>
          </a:stretch>
        </p:blipFill>
        <p:spPr>
          <a:xfrm>
            <a:off x="2328333" y="89083"/>
            <a:ext cx="7772400" cy="3771119"/>
          </a:xfrm>
          <a:prstGeom prst="rect">
            <a:avLst/>
          </a:prstGeom>
        </p:spPr>
      </p:pic>
    </p:spTree>
    <p:extLst>
      <p:ext uri="{BB962C8B-B14F-4D97-AF65-F5344CB8AC3E}">
        <p14:creationId xmlns:p14="http://schemas.microsoft.com/office/powerpoint/2010/main" val="2901399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p:txBody>
          <a:bodyPr>
            <a:normAutofit/>
          </a:bodyPr>
          <a:lstStyle/>
          <a:p>
            <a:endParaRPr lang="en-IT" dirty="0"/>
          </a:p>
          <a:p>
            <a:endParaRPr lang="en-IT" dirty="0"/>
          </a:p>
          <a:p>
            <a:endParaRPr lang="en-IT" dirty="0"/>
          </a:p>
          <a:p>
            <a:endParaRPr lang="en-IT" dirty="0"/>
          </a:p>
          <a:p>
            <a:endParaRPr lang="en-IT" dirty="0"/>
          </a:p>
          <a:p>
            <a:pPr marL="0" indent="0">
              <a:buNone/>
            </a:pPr>
            <a:r>
              <a:rPr lang="en-IT" dirty="0"/>
              <a:t>Im generale, un vincolo esercita tanti tipi di forze quanti sono </a:t>
            </a:r>
            <a:r>
              <a:rPr lang="en-GB" dirty="0"/>
              <a:t>I</a:t>
            </a:r>
            <a:r>
              <a:rPr lang="en-IT" dirty="0"/>
              <a:t> gradi di liberta’ da esso soppressi.</a:t>
            </a:r>
          </a:p>
        </p:txBody>
      </p:sp>
      <p:pic>
        <p:nvPicPr>
          <p:cNvPr id="6" name="Picture 5">
            <a:extLst>
              <a:ext uri="{FF2B5EF4-FFF2-40B4-BE49-F238E27FC236}">
                <a16:creationId xmlns:a16="http://schemas.microsoft.com/office/drawing/2014/main" id="{EAFB8945-1115-CF24-F023-EF6551342B5B}"/>
              </a:ext>
            </a:extLst>
          </p:cNvPr>
          <p:cNvPicPr>
            <a:picLocks noChangeAspect="1"/>
          </p:cNvPicPr>
          <p:nvPr/>
        </p:nvPicPr>
        <p:blipFill>
          <a:blip r:embed="rId2"/>
          <a:stretch>
            <a:fillRect/>
          </a:stretch>
        </p:blipFill>
        <p:spPr>
          <a:xfrm>
            <a:off x="2328333" y="89083"/>
            <a:ext cx="7772400" cy="3771119"/>
          </a:xfrm>
          <a:prstGeom prst="rect">
            <a:avLst/>
          </a:prstGeom>
        </p:spPr>
      </p:pic>
    </p:spTree>
    <p:extLst>
      <p:ext uri="{BB962C8B-B14F-4D97-AF65-F5344CB8AC3E}">
        <p14:creationId xmlns:p14="http://schemas.microsoft.com/office/powerpoint/2010/main" val="1800397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a:xfrm>
            <a:off x="838200" y="4136243"/>
            <a:ext cx="10515600" cy="2040719"/>
          </a:xfrm>
        </p:spPr>
        <p:txBody>
          <a:bodyPr>
            <a:normAutofit/>
          </a:bodyPr>
          <a:lstStyle/>
          <a:p>
            <a:pPr marL="0" indent="0">
              <a:buNone/>
            </a:pPr>
            <a:endParaRPr lang="en-IT" dirty="0"/>
          </a:p>
        </p:txBody>
      </p:sp>
      <p:pic>
        <p:nvPicPr>
          <p:cNvPr id="6" name="Picture 5">
            <a:extLst>
              <a:ext uri="{FF2B5EF4-FFF2-40B4-BE49-F238E27FC236}">
                <a16:creationId xmlns:a16="http://schemas.microsoft.com/office/drawing/2014/main" id="{EAFB8945-1115-CF24-F023-EF6551342B5B}"/>
              </a:ext>
            </a:extLst>
          </p:cNvPr>
          <p:cNvPicPr>
            <a:picLocks noChangeAspect="1"/>
          </p:cNvPicPr>
          <p:nvPr/>
        </p:nvPicPr>
        <p:blipFill>
          <a:blip r:embed="rId2"/>
          <a:stretch>
            <a:fillRect/>
          </a:stretch>
        </p:blipFill>
        <p:spPr>
          <a:xfrm>
            <a:off x="2328333" y="89083"/>
            <a:ext cx="7772400" cy="3771119"/>
          </a:xfrm>
          <a:prstGeom prst="rect">
            <a:avLst/>
          </a:prstGeom>
        </p:spPr>
      </p:pic>
    </p:spTree>
    <p:extLst>
      <p:ext uri="{BB962C8B-B14F-4D97-AF65-F5344CB8AC3E}">
        <p14:creationId xmlns:p14="http://schemas.microsoft.com/office/powerpoint/2010/main" val="283379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7C89D6-46CB-89CA-9425-47E7FFEEFDFE}"/>
              </a:ext>
            </a:extLst>
          </p:cNvPr>
          <p:cNvPicPr>
            <a:picLocks noGrp="1" noChangeAspect="1"/>
          </p:cNvPicPr>
          <p:nvPr>
            <p:ph idx="1"/>
          </p:nvPr>
        </p:nvPicPr>
        <p:blipFill>
          <a:blip r:embed="rId2"/>
          <a:stretch>
            <a:fillRect/>
          </a:stretch>
        </p:blipFill>
        <p:spPr>
          <a:xfrm>
            <a:off x="1859675" y="1825625"/>
            <a:ext cx="8472649" cy="4351338"/>
          </a:xfrm>
          <a:prstGeom prst="rect">
            <a:avLst/>
          </a:prstGeom>
        </p:spPr>
      </p:pic>
    </p:spTree>
    <p:extLst>
      <p:ext uri="{BB962C8B-B14F-4D97-AF65-F5344CB8AC3E}">
        <p14:creationId xmlns:p14="http://schemas.microsoft.com/office/powerpoint/2010/main" val="3351088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89F834-F097-4BFA-0A3B-59D03FD99B44}"/>
              </a:ext>
            </a:extLst>
          </p:cNvPr>
          <p:cNvSpPr>
            <a:spLocks noGrp="1"/>
          </p:cNvSpPr>
          <p:nvPr>
            <p:ph type="title"/>
          </p:nvPr>
        </p:nvSpPr>
        <p:spPr/>
        <p:txBody>
          <a:bodyPr/>
          <a:lstStyle/>
          <a:p>
            <a:r>
              <a:rPr lang="en-IT" dirty="0"/>
              <a:t>Come determinare taglio e momento</a:t>
            </a:r>
          </a:p>
        </p:txBody>
      </p:sp>
      <p:pic>
        <p:nvPicPr>
          <p:cNvPr id="10" name="Content Placeholder 9">
            <a:extLst>
              <a:ext uri="{FF2B5EF4-FFF2-40B4-BE49-F238E27FC236}">
                <a16:creationId xmlns:a16="http://schemas.microsoft.com/office/drawing/2014/main" id="{4EC1A44F-A41F-4DF9-6A94-210A59B1C974}"/>
              </a:ext>
            </a:extLst>
          </p:cNvPr>
          <p:cNvPicPr>
            <a:picLocks noGrp="1" noChangeAspect="1"/>
          </p:cNvPicPr>
          <p:nvPr>
            <p:ph idx="1"/>
          </p:nvPr>
        </p:nvPicPr>
        <p:blipFill>
          <a:blip r:embed="rId2"/>
          <a:stretch>
            <a:fillRect/>
          </a:stretch>
        </p:blipFill>
        <p:spPr>
          <a:xfrm>
            <a:off x="2381250" y="2001044"/>
            <a:ext cx="7429500" cy="4000500"/>
          </a:xfrm>
          <a:prstGeom prst="rect">
            <a:avLst/>
          </a:prstGeom>
        </p:spPr>
      </p:pic>
    </p:spTree>
    <p:extLst>
      <p:ext uri="{BB962C8B-B14F-4D97-AF65-F5344CB8AC3E}">
        <p14:creationId xmlns:p14="http://schemas.microsoft.com/office/powerpoint/2010/main" val="292946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89F834-F097-4BFA-0A3B-59D03FD99B44}"/>
              </a:ext>
            </a:extLst>
          </p:cNvPr>
          <p:cNvSpPr>
            <a:spLocks noGrp="1"/>
          </p:cNvSpPr>
          <p:nvPr>
            <p:ph type="title"/>
          </p:nvPr>
        </p:nvSpPr>
        <p:spPr/>
        <p:txBody>
          <a:bodyPr/>
          <a:lstStyle/>
          <a:p>
            <a:r>
              <a:rPr lang="en-IT" dirty="0"/>
              <a:t>Passo 1: diagramma di struttura libera</a:t>
            </a:r>
          </a:p>
        </p:txBody>
      </p:sp>
      <p:pic>
        <p:nvPicPr>
          <p:cNvPr id="10" name="Content Placeholder 9">
            <a:extLst>
              <a:ext uri="{FF2B5EF4-FFF2-40B4-BE49-F238E27FC236}">
                <a16:creationId xmlns:a16="http://schemas.microsoft.com/office/drawing/2014/main" id="{4EC1A44F-A41F-4DF9-6A94-210A59B1C974}"/>
              </a:ext>
            </a:extLst>
          </p:cNvPr>
          <p:cNvPicPr>
            <a:picLocks noGrp="1" noChangeAspect="1"/>
          </p:cNvPicPr>
          <p:nvPr>
            <p:ph idx="1"/>
          </p:nvPr>
        </p:nvPicPr>
        <p:blipFill>
          <a:blip r:embed="rId2"/>
          <a:stretch>
            <a:fillRect/>
          </a:stretch>
        </p:blipFill>
        <p:spPr>
          <a:xfrm>
            <a:off x="207894" y="2040800"/>
            <a:ext cx="5512968" cy="2968521"/>
          </a:xfrm>
          <a:prstGeom prst="rect">
            <a:avLst/>
          </a:prstGeom>
        </p:spPr>
      </p:pic>
      <p:pic>
        <p:nvPicPr>
          <p:cNvPr id="2" name="Picture 1">
            <a:extLst>
              <a:ext uri="{FF2B5EF4-FFF2-40B4-BE49-F238E27FC236}">
                <a16:creationId xmlns:a16="http://schemas.microsoft.com/office/drawing/2014/main" id="{085C9C39-5D44-FC7C-5744-FB9B5D89312B}"/>
              </a:ext>
            </a:extLst>
          </p:cNvPr>
          <p:cNvPicPr>
            <a:picLocks noChangeAspect="1"/>
          </p:cNvPicPr>
          <p:nvPr/>
        </p:nvPicPr>
        <p:blipFill>
          <a:blip r:embed="rId3"/>
          <a:stretch>
            <a:fillRect/>
          </a:stretch>
        </p:blipFill>
        <p:spPr>
          <a:xfrm>
            <a:off x="6191032" y="2040800"/>
            <a:ext cx="5793074" cy="2692400"/>
          </a:xfrm>
          <a:prstGeom prst="rect">
            <a:avLst/>
          </a:prstGeom>
        </p:spPr>
      </p:pic>
      <p:sp>
        <p:nvSpPr>
          <p:cNvPr id="3" name="TextBox 2">
            <a:extLst>
              <a:ext uri="{FF2B5EF4-FFF2-40B4-BE49-F238E27FC236}">
                <a16:creationId xmlns:a16="http://schemas.microsoft.com/office/drawing/2014/main" id="{D689A27E-EA31-CCDD-281F-D6026C5174E7}"/>
              </a:ext>
            </a:extLst>
          </p:cNvPr>
          <p:cNvSpPr txBox="1"/>
          <p:nvPr/>
        </p:nvSpPr>
        <p:spPr>
          <a:xfrm>
            <a:off x="838200" y="5910470"/>
            <a:ext cx="5230791" cy="369332"/>
          </a:xfrm>
          <a:prstGeom prst="rect">
            <a:avLst/>
          </a:prstGeom>
          <a:noFill/>
        </p:spPr>
        <p:txBody>
          <a:bodyPr wrap="none" rtlCol="0">
            <a:spAutoFit/>
          </a:bodyPr>
          <a:lstStyle/>
          <a:p>
            <a:r>
              <a:rPr lang="en-GB" dirty="0"/>
              <a:t>S</a:t>
            </a:r>
            <a:r>
              <a:rPr lang="en-IT" dirty="0"/>
              <a:t>i sostituiscono ai vincoli le possibili reazioni vincolari.</a:t>
            </a:r>
          </a:p>
        </p:txBody>
      </p:sp>
    </p:spTree>
    <p:extLst>
      <p:ext uri="{BB962C8B-B14F-4D97-AF65-F5344CB8AC3E}">
        <p14:creationId xmlns:p14="http://schemas.microsoft.com/office/powerpoint/2010/main" val="3740743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89F834-F097-4BFA-0A3B-59D03FD99B44}"/>
              </a:ext>
            </a:extLst>
          </p:cNvPr>
          <p:cNvSpPr>
            <a:spLocks noGrp="1"/>
          </p:cNvSpPr>
          <p:nvPr>
            <p:ph type="title"/>
          </p:nvPr>
        </p:nvSpPr>
        <p:spPr/>
        <p:txBody>
          <a:bodyPr/>
          <a:lstStyle/>
          <a:p>
            <a:r>
              <a:rPr lang="en-IT" dirty="0"/>
              <a:t>Passo 1: diagramma di struttura libera</a:t>
            </a:r>
          </a:p>
        </p:txBody>
      </p:sp>
      <p:pic>
        <p:nvPicPr>
          <p:cNvPr id="10" name="Content Placeholder 9">
            <a:extLst>
              <a:ext uri="{FF2B5EF4-FFF2-40B4-BE49-F238E27FC236}">
                <a16:creationId xmlns:a16="http://schemas.microsoft.com/office/drawing/2014/main" id="{4EC1A44F-A41F-4DF9-6A94-210A59B1C974}"/>
              </a:ext>
            </a:extLst>
          </p:cNvPr>
          <p:cNvPicPr>
            <a:picLocks noGrp="1" noChangeAspect="1"/>
          </p:cNvPicPr>
          <p:nvPr>
            <p:ph idx="1"/>
          </p:nvPr>
        </p:nvPicPr>
        <p:blipFill>
          <a:blip r:embed="rId3"/>
          <a:stretch>
            <a:fillRect/>
          </a:stretch>
        </p:blipFill>
        <p:spPr>
          <a:xfrm>
            <a:off x="207894" y="2040800"/>
            <a:ext cx="5512968" cy="2968521"/>
          </a:xfrm>
          <a:prstGeom prst="rect">
            <a:avLst/>
          </a:prstGeom>
        </p:spPr>
      </p:pic>
      <p:pic>
        <p:nvPicPr>
          <p:cNvPr id="2" name="Picture 1">
            <a:extLst>
              <a:ext uri="{FF2B5EF4-FFF2-40B4-BE49-F238E27FC236}">
                <a16:creationId xmlns:a16="http://schemas.microsoft.com/office/drawing/2014/main" id="{085C9C39-5D44-FC7C-5744-FB9B5D89312B}"/>
              </a:ext>
            </a:extLst>
          </p:cNvPr>
          <p:cNvPicPr>
            <a:picLocks noChangeAspect="1"/>
          </p:cNvPicPr>
          <p:nvPr/>
        </p:nvPicPr>
        <p:blipFill>
          <a:blip r:embed="rId4"/>
          <a:stretch>
            <a:fillRect/>
          </a:stretch>
        </p:blipFill>
        <p:spPr>
          <a:xfrm>
            <a:off x="6191032" y="2040800"/>
            <a:ext cx="5793074" cy="2692400"/>
          </a:xfrm>
          <a:prstGeom prst="rect">
            <a:avLst/>
          </a:prstGeom>
        </p:spPr>
      </p:pic>
      <p:sp>
        <p:nvSpPr>
          <p:cNvPr id="3" name="TextBox 2">
            <a:extLst>
              <a:ext uri="{FF2B5EF4-FFF2-40B4-BE49-F238E27FC236}">
                <a16:creationId xmlns:a16="http://schemas.microsoft.com/office/drawing/2014/main" id="{D689A27E-EA31-CCDD-281F-D6026C5174E7}"/>
              </a:ext>
            </a:extLst>
          </p:cNvPr>
          <p:cNvSpPr txBox="1"/>
          <p:nvPr/>
        </p:nvSpPr>
        <p:spPr>
          <a:xfrm>
            <a:off x="838200" y="5554389"/>
            <a:ext cx="4733925" cy="369332"/>
          </a:xfrm>
          <a:prstGeom prst="rect">
            <a:avLst/>
          </a:prstGeom>
          <a:noFill/>
        </p:spPr>
        <p:txBody>
          <a:bodyPr wrap="none" rtlCol="0">
            <a:spAutoFit/>
          </a:bodyPr>
          <a:lstStyle/>
          <a:p>
            <a:r>
              <a:rPr lang="en-IT" dirty="0"/>
              <a:t>Si impongono le equazioni cardinali della statica:</a:t>
            </a:r>
          </a:p>
        </p:txBody>
      </p:sp>
      <p:pic>
        <p:nvPicPr>
          <p:cNvPr id="5" name="Picture 4" descr="\documentclass{article}&#10;\usepackage{amsmath}&#10;\pagestyle{empty}&#10;\begin{document}&#10;&#10;$\left.\begin{array}{l}\sum F_{x}=0 \\ \sum F_{y}=0 \\ \sum M_C=0\end{array}\right\}$ &#10;&#10;\end{document}" title="IguanaTex Bitmap Display">
            <a:extLst>
              <a:ext uri="{FF2B5EF4-FFF2-40B4-BE49-F238E27FC236}">
                <a16:creationId xmlns:a16="http://schemas.microsoft.com/office/drawing/2014/main" id="{B5D0EC1F-A13D-1842-70AB-C451BC4CF795}"/>
              </a:ext>
            </a:extLst>
          </p:cNvPr>
          <p:cNvPicPr>
            <a:picLocks noChangeAspect="1"/>
          </p:cNvPicPr>
          <p:nvPr>
            <p:custDataLst>
              <p:tags r:id="rId1"/>
            </p:custDataLst>
          </p:nvPr>
        </p:nvPicPr>
        <p:blipFill>
          <a:blip r:embed="rId5"/>
          <a:stretch>
            <a:fillRect/>
          </a:stretch>
        </p:blipFill>
        <p:spPr>
          <a:xfrm>
            <a:off x="8026399" y="5185418"/>
            <a:ext cx="2376557" cy="1450103"/>
          </a:xfrm>
          <a:prstGeom prst="rect">
            <a:avLst/>
          </a:prstGeom>
          <a:solidFill>
            <a:srgbClr val="FFFFFF"/>
          </a:solidFill>
        </p:spPr>
      </p:pic>
    </p:spTree>
    <p:extLst>
      <p:ext uri="{BB962C8B-B14F-4D97-AF65-F5344CB8AC3E}">
        <p14:creationId xmlns:p14="http://schemas.microsoft.com/office/powerpoint/2010/main" val="1584439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89F834-F097-4BFA-0A3B-59D03FD99B44}"/>
              </a:ext>
            </a:extLst>
          </p:cNvPr>
          <p:cNvSpPr>
            <a:spLocks noGrp="1"/>
          </p:cNvSpPr>
          <p:nvPr>
            <p:ph type="title"/>
          </p:nvPr>
        </p:nvSpPr>
        <p:spPr>
          <a:xfrm>
            <a:off x="838200" y="-67481"/>
            <a:ext cx="10515600" cy="1325563"/>
          </a:xfrm>
        </p:spPr>
        <p:txBody>
          <a:bodyPr/>
          <a:lstStyle/>
          <a:p>
            <a:r>
              <a:rPr lang="en-IT" dirty="0"/>
              <a:t>Passo 2: classificazione della struttura</a:t>
            </a:r>
          </a:p>
        </p:txBody>
      </p:sp>
      <p:pic>
        <p:nvPicPr>
          <p:cNvPr id="2" name="Picture 1">
            <a:extLst>
              <a:ext uri="{FF2B5EF4-FFF2-40B4-BE49-F238E27FC236}">
                <a16:creationId xmlns:a16="http://schemas.microsoft.com/office/drawing/2014/main" id="{085C9C39-5D44-FC7C-5744-FB9B5D89312B}"/>
              </a:ext>
            </a:extLst>
          </p:cNvPr>
          <p:cNvPicPr>
            <a:picLocks noChangeAspect="1"/>
          </p:cNvPicPr>
          <p:nvPr/>
        </p:nvPicPr>
        <p:blipFill>
          <a:blip r:embed="rId3"/>
          <a:stretch>
            <a:fillRect/>
          </a:stretch>
        </p:blipFill>
        <p:spPr>
          <a:xfrm>
            <a:off x="368578" y="1026949"/>
            <a:ext cx="5168348" cy="2402051"/>
          </a:xfrm>
          <a:prstGeom prst="rect">
            <a:avLst/>
          </a:prstGeom>
        </p:spPr>
      </p:pic>
      <p:sp>
        <p:nvSpPr>
          <p:cNvPr id="3" name="TextBox 2">
            <a:extLst>
              <a:ext uri="{FF2B5EF4-FFF2-40B4-BE49-F238E27FC236}">
                <a16:creationId xmlns:a16="http://schemas.microsoft.com/office/drawing/2014/main" id="{D689A27E-EA31-CCDD-281F-D6026C5174E7}"/>
              </a:ext>
            </a:extLst>
          </p:cNvPr>
          <p:cNvSpPr txBox="1"/>
          <p:nvPr/>
        </p:nvSpPr>
        <p:spPr>
          <a:xfrm>
            <a:off x="207894" y="3686684"/>
            <a:ext cx="8191501" cy="3693319"/>
          </a:xfrm>
          <a:prstGeom prst="rect">
            <a:avLst/>
          </a:prstGeom>
          <a:noFill/>
        </p:spPr>
        <p:txBody>
          <a:bodyPr wrap="square" rtlCol="0">
            <a:spAutoFit/>
          </a:bodyPr>
          <a:lstStyle/>
          <a:p>
            <a:r>
              <a:rPr lang="en-IT" dirty="0"/>
              <a:t>Nelle somme, </a:t>
            </a:r>
            <a:r>
              <a:rPr lang="en-GB" dirty="0" err="1"/>
              <a:t>i</a:t>
            </a:r>
            <a:r>
              <a:rPr lang="en-GB" dirty="0"/>
              <a:t> contribute </a:t>
            </a:r>
            <a:r>
              <a:rPr lang="en-GB" dirty="0" err="1"/>
              <a:t>dovuti</a:t>
            </a:r>
            <a:r>
              <a:rPr lang="en-GB" dirty="0"/>
              <a:t> ai </a:t>
            </a:r>
            <a:r>
              <a:rPr lang="en-GB" dirty="0" err="1"/>
              <a:t>carichi</a:t>
            </a:r>
            <a:r>
              <a:rPr lang="en-GB" dirty="0"/>
              <a:t> </a:t>
            </a:r>
            <a:r>
              <a:rPr lang="en-GB" dirty="0" err="1"/>
              <a:t>sono</a:t>
            </a:r>
            <a:r>
              <a:rPr lang="en-GB" dirty="0"/>
              <a:t> </a:t>
            </a:r>
            <a:r>
              <a:rPr lang="en-GB" dirty="0" err="1"/>
              <a:t>noti</a:t>
            </a:r>
            <a:r>
              <a:rPr lang="en-GB" dirty="0"/>
              <a:t>, ma </a:t>
            </a:r>
            <a:r>
              <a:rPr lang="en-GB" dirty="0" err="1"/>
              <a:t>sono</a:t>
            </a:r>
            <a:r>
              <a:rPr lang="en-GB" dirty="0"/>
              <a:t> </a:t>
            </a:r>
            <a:r>
              <a:rPr lang="en-GB" dirty="0" err="1"/>
              <a:t>incogniti</a:t>
            </a:r>
            <a:r>
              <a:rPr lang="en-GB" dirty="0"/>
              <a:t> </a:t>
            </a:r>
            <a:r>
              <a:rPr lang="en-GB" dirty="0" err="1"/>
              <a:t>quelli</a:t>
            </a:r>
            <a:r>
              <a:rPr lang="en-GB" dirty="0"/>
              <a:t> </a:t>
            </a:r>
            <a:r>
              <a:rPr lang="en-GB" dirty="0" err="1"/>
              <a:t>delle</a:t>
            </a:r>
            <a:r>
              <a:rPr lang="en-GB" dirty="0"/>
              <a:t> </a:t>
            </a:r>
            <a:r>
              <a:rPr lang="en-GB" dirty="0" err="1"/>
              <a:t>reazioni</a:t>
            </a:r>
            <a:r>
              <a:rPr lang="en-GB" dirty="0"/>
              <a:t>. Il </a:t>
            </a:r>
            <a:r>
              <a:rPr lang="en-GB" dirty="0" err="1"/>
              <a:t>sistema</a:t>
            </a:r>
            <a:r>
              <a:rPr lang="en-GB" dirty="0"/>
              <a:t> </a:t>
            </a:r>
            <a:r>
              <a:rPr lang="en-GB" dirty="0" err="1"/>
              <a:t>che</a:t>
            </a:r>
            <a:r>
              <a:rPr lang="en-GB" dirty="0"/>
              <a:t> </a:t>
            </a:r>
            <a:r>
              <a:rPr lang="en-GB" dirty="0" err="1"/>
              <a:t>si</a:t>
            </a:r>
            <a:r>
              <a:rPr lang="en-GB" dirty="0"/>
              <a:t> </a:t>
            </a:r>
            <a:r>
              <a:rPr lang="en-GB" dirty="0" err="1"/>
              <a:t>ottiene</a:t>
            </a:r>
            <a:r>
              <a:rPr lang="en-GB" dirty="0"/>
              <a:t> e` </a:t>
            </a:r>
            <a:r>
              <a:rPr lang="en-GB" dirty="0" err="1"/>
              <a:t>lineare</a:t>
            </a:r>
            <a:r>
              <a:rPr lang="en-GB" dirty="0"/>
              <a:t> e non </a:t>
            </a:r>
            <a:r>
              <a:rPr lang="en-GB" dirty="0" err="1"/>
              <a:t>omogeneo</a:t>
            </a:r>
            <a:r>
              <a:rPr lang="en-GB" dirty="0"/>
              <a:t>.</a:t>
            </a:r>
          </a:p>
          <a:p>
            <a:endParaRPr lang="en-GB" dirty="0"/>
          </a:p>
          <a:p>
            <a:r>
              <a:rPr lang="en-GB" dirty="0"/>
              <a:t>Se il </a:t>
            </a:r>
            <a:r>
              <a:rPr lang="en-GB" dirty="0" err="1"/>
              <a:t>sistema</a:t>
            </a:r>
            <a:r>
              <a:rPr lang="en-GB" dirty="0"/>
              <a:t> </a:t>
            </a:r>
            <a:r>
              <a:rPr lang="en-GB" dirty="0" err="1"/>
              <a:t>ammette</a:t>
            </a:r>
            <a:r>
              <a:rPr lang="en-GB" dirty="0"/>
              <a:t> </a:t>
            </a:r>
            <a:r>
              <a:rPr lang="en-GB" dirty="0" err="1"/>
              <a:t>soluzione</a:t>
            </a:r>
            <a:r>
              <a:rPr lang="en-GB" dirty="0"/>
              <a:t> unica, </a:t>
            </a:r>
            <a:r>
              <a:rPr lang="en-GB" dirty="0" err="1"/>
              <a:t>allora</a:t>
            </a:r>
            <a:r>
              <a:rPr lang="en-GB" dirty="0"/>
              <a:t> la </a:t>
            </a:r>
            <a:r>
              <a:rPr lang="en-GB" dirty="0" err="1"/>
              <a:t>struttura</a:t>
            </a:r>
            <a:r>
              <a:rPr lang="en-GB" dirty="0"/>
              <a:t> </a:t>
            </a:r>
            <a:r>
              <a:rPr lang="en-GB" dirty="0" err="1"/>
              <a:t>si</a:t>
            </a:r>
            <a:r>
              <a:rPr lang="en-GB" dirty="0"/>
              <a:t> dice </a:t>
            </a:r>
            <a:r>
              <a:rPr lang="en-GB" b="1" dirty="0" err="1"/>
              <a:t>isostatica</a:t>
            </a:r>
            <a:r>
              <a:rPr lang="en-GB" dirty="0"/>
              <a:t>, o </a:t>
            </a:r>
            <a:r>
              <a:rPr lang="en-GB" b="1" dirty="0" err="1"/>
              <a:t>staticamente</a:t>
            </a:r>
            <a:r>
              <a:rPr lang="en-GB" b="1" dirty="0"/>
              <a:t> determinate.</a:t>
            </a:r>
          </a:p>
          <a:p>
            <a:endParaRPr lang="en-GB" b="1" dirty="0"/>
          </a:p>
          <a:p>
            <a:r>
              <a:rPr lang="en-GB" dirty="0"/>
              <a:t>Se il </a:t>
            </a:r>
            <a:r>
              <a:rPr lang="en-GB" dirty="0" err="1"/>
              <a:t>numero</a:t>
            </a:r>
            <a:r>
              <a:rPr lang="en-GB" dirty="0"/>
              <a:t> di </a:t>
            </a:r>
            <a:r>
              <a:rPr lang="en-GB" dirty="0" err="1"/>
              <a:t>incognite</a:t>
            </a:r>
            <a:r>
              <a:rPr lang="en-GB" dirty="0"/>
              <a:t> e` </a:t>
            </a:r>
            <a:r>
              <a:rPr lang="en-GB" dirty="0" err="1"/>
              <a:t>superiore</a:t>
            </a:r>
            <a:r>
              <a:rPr lang="en-GB" dirty="0"/>
              <a:t> al </a:t>
            </a:r>
            <a:r>
              <a:rPr lang="en-GB" dirty="0" err="1"/>
              <a:t>numero</a:t>
            </a:r>
            <a:r>
              <a:rPr lang="en-GB" dirty="0"/>
              <a:t> di </a:t>
            </a:r>
            <a:r>
              <a:rPr lang="en-GB" dirty="0" err="1"/>
              <a:t>equazioni</a:t>
            </a:r>
            <a:r>
              <a:rPr lang="en-GB" dirty="0"/>
              <a:t> </a:t>
            </a:r>
            <a:r>
              <a:rPr lang="en-GB" dirty="0" err="1"/>
              <a:t>linearmente</a:t>
            </a:r>
            <a:r>
              <a:rPr lang="en-GB" dirty="0"/>
              <a:t> </a:t>
            </a:r>
            <a:r>
              <a:rPr lang="en-GB" dirty="0" err="1"/>
              <a:t>indipendenti</a:t>
            </a:r>
            <a:r>
              <a:rPr lang="en-GB" dirty="0"/>
              <a:t>, la </a:t>
            </a:r>
            <a:r>
              <a:rPr lang="en-GB" dirty="0" err="1"/>
              <a:t>struttura</a:t>
            </a:r>
            <a:r>
              <a:rPr lang="en-GB" dirty="0"/>
              <a:t> </a:t>
            </a:r>
            <a:r>
              <a:rPr lang="en-GB" dirty="0" err="1"/>
              <a:t>si</a:t>
            </a:r>
            <a:r>
              <a:rPr lang="en-GB" dirty="0"/>
              <a:t> dice </a:t>
            </a:r>
            <a:r>
              <a:rPr lang="en-GB" b="1" dirty="0" err="1"/>
              <a:t>iperstatica</a:t>
            </a:r>
            <a:r>
              <a:rPr lang="en-GB" dirty="0"/>
              <a:t>.</a:t>
            </a:r>
          </a:p>
          <a:p>
            <a:endParaRPr lang="en-GB" dirty="0"/>
          </a:p>
          <a:p>
            <a:r>
              <a:rPr lang="en-GB" dirty="0"/>
              <a:t>Se il </a:t>
            </a:r>
            <a:r>
              <a:rPr lang="en-GB" dirty="0" err="1"/>
              <a:t>numero</a:t>
            </a:r>
            <a:r>
              <a:rPr lang="en-GB" dirty="0"/>
              <a:t> di </a:t>
            </a:r>
            <a:r>
              <a:rPr lang="en-GB" dirty="0" err="1"/>
              <a:t>equazioni</a:t>
            </a:r>
            <a:r>
              <a:rPr lang="en-GB" dirty="0"/>
              <a:t> </a:t>
            </a:r>
            <a:r>
              <a:rPr lang="en-GB" dirty="0" err="1"/>
              <a:t>linearmente</a:t>
            </a:r>
            <a:r>
              <a:rPr lang="en-GB" dirty="0"/>
              <a:t> </a:t>
            </a:r>
            <a:r>
              <a:rPr lang="en-GB" dirty="0" err="1"/>
              <a:t>indipendenti</a:t>
            </a:r>
            <a:r>
              <a:rPr lang="en-GB" dirty="0"/>
              <a:t> e` </a:t>
            </a:r>
            <a:r>
              <a:rPr lang="en-GB" dirty="0" err="1"/>
              <a:t>maggiore</a:t>
            </a:r>
            <a:r>
              <a:rPr lang="en-GB" dirty="0"/>
              <a:t> del </a:t>
            </a:r>
            <a:r>
              <a:rPr lang="en-GB" dirty="0" err="1"/>
              <a:t>numero</a:t>
            </a:r>
            <a:r>
              <a:rPr lang="en-GB" dirty="0"/>
              <a:t> di </a:t>
            </a:r>
            <a:r>
              <a:rPr lang="en-GB" dirty="0" err="1"/>
              <a:t>incognite</a:t>
            </a:r>
            <a:r>
              <a:rPr lang="en-GB" dirty="0"/>
              <a:t>, la </a:t>
            </a:r>
            <a:r>
              <a:rPr lang="en-GB" dirty="0" err="1"/>
              <a:t>struttura</a:t>
            </a:r>
            <a:r>
              <a:rPr lang="en-GB" dirty="0"/>
              <a:t> </a:t>
            </a:r>
            <a:r>
              <a:rPr lang="en-GB" dirty="0" err="1"/>
              <a:t>si</a:t>
            </a:r>
            <a:r>
              <a:rPr lang="en-GB" dirty="0"/>
              <a:t> dice </a:t>
            </a:r>
            <a:r>
              <a:rPr lang="en-GB" b="1" dirty="0"/>
              <a:t>labile</a:t>
            </a:r>
          </a:p>
          <a:p>
            <a:br>
              <a:rPr lang="en-GB" dirty="0"/>
            </a:br>
            <a:endParaRPr lang="en-GB" dirty="0"/>
          </a:p>
        </p:txBody>
      </p:sp>
      <p:pic>
        <p:nvPicPr>
          <p:cNvPr id="5" name="Picture 4" descr="\documentclass{article}&#10;\usepackage{amsmath}&#10;\pagestyle{empty}&#10;\begin{document}&#10;&#10;$\left.\begin{array}{l}\sum F_{x}=0 \\ \sum F_{y}=0 \\ \sum M_C=0\end{array}\right\}$ &#10;&#10;\end{document}" title="IguanaTex Bitmap Display">
            <a:extLst>
              <a:ext uri="{FF2B5EF4-FFF2-40B4-BE49-F238E27FC236}">
                <a16:creationId xmlns:a16="http://schemas.microsoft.com/office/drawing/2014/main" id="{B5D0EC1F-A13D-1842-70AB-C451BC4CF795}"/>
              </a:ext>
            </a:extLst>
          </p:cNvPr>
          <p:cNvPicPr>
            <a:picLocks noChangeAspect="1"/>
          </p:cNvPicPr>
          <p:nvPr>
            <p:custDataLst>
              <p:tags r:id="rId1"/>
            </p:custDataLst>
          </p:nvPr>
        </p:nvPicPr>
        <p:blipFill>
          <a:blip r:embed="rId4"/>
          <a:stretch>
            <a:fillRect/>
          </a:stretch>
        </p:blipFill>
        <p:spPr>
          <a:xfrm>
            <a:off x="9276245" y="4483053"/>
            <a:ext cx="2376557" cy="1450103"/>
          </a:xfrm>
          <a:prstGeom prst="rect">
            <a:avLst/>
          </a:prstGeom>
          <a:solidFill>
            <a:srgbClr val="FFFFFF"/>
          </a:solidFill>
        </p:spPr>
      </p:pic>
      <p:sp>
        <p:nvSpPr>
          <p:cNvPr id="6" name="Content Placeholder 5">
            <a:extLst>
              <a:ext uri="{FF2B5EF4-FFF2-40B4-BE49-F238E27FC236}">
                <a16:creationId xmlns:a16="http://schemas.microsoft.com/office/drawing/2014/main" id="{AA50B4FA-FDD2-2DD8-0110-21A1EB66D0CF}"/>
              </a:ext>
            </a:extLst>
          </p:cNvPr>
          <p:cNvSpPr>
            <a:spLocks noGrp="1"/>
          </p:cNvSpPr>
          <p:nvPr>
            <p:ph idx="1"/>
          </p:nvPr>
        </p:nvSpPr>
        <p:spPr>
          <a:xfrm>
            <a:off x="838200" y="3535155"/>
            <a:ext cx="10515600" cy="4351338"/>
          </a:xfrm>
        </p:spPr>
        <p:txBody>
          <a:bodyPr/>
          <a:lstStyle/>
          <a:p>
            <a:pPr marL="0" indent="0">
              <a:buNone/>
            </a:pPr>
            <a:endParaRPr lang="en-IT" dirty="0"/>
          </a:p>
          <a:p>
            <a:pPr marL="0" indent="0">
              <a:buNone/>
            </a:pPr>
            <a:endParaRPr lang="en-IT" dirty="0"/>
          </a:p>
        </p:txBody>
      </p:sp>
      <p:pic>
        <p:nvPicPr>
          <p:cNvPr id="8" name="Picture 7">
            <a:extLst>
              <a:ext uri="{FF2B5EF4-FFF2-40B4-BE49-F238E27FC236}">
                <a16:creationId xmlns:a16="http://schemas.microsoft.com/office/drawing/2014/main" id="{37F53F4A-4FE6-7AC0-BB9E-A33795D13C87}"/>
              </a:ext>
            </a:extLst>
          </p:cNvPr>
          <p:cNvPicPr>
            <a:picLocks noChangeAspect="1"/>
          </p:cNvPicPr>
          <p:nvPr/>
        </p:nvPicPr>
        <p:blipFill>
          <a:blip r:embed="rId5"/>
          <a:stretch>
            <a:fillRect/>
          </a:stretch>
        </p:blipFill>
        <p:spPr>
          <a:xfrm>
            <a:off x="6167232" y="1258082"/>
            <a:ext cx="5738191" cy="1802225"/>
          </a:xfrm>
          <a:prstGeom prst="rect">
            <a:avLst/>
          </a:prstGeom>
        </p:spPr>
      </p:pic>
    </p:spTree>
    <p:extLst>
      <p:ext uri="{BB962C8B-B14F-4D97-AF65-F5344CB8AC3E}">
        <p14:creationId xmlns:p14="http://schemas.microsoft.com/office/powerpoint/2010/main" val="358425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89F834-F097-4BFA-0A3B-59D03FD99B44}"/>
              </a:ext>
            </a:extLst>
          </p:cNvPr>
          <p:cNvSpPr>
            <a:spLocks noGrp="1"/>
          </p:cNvSpPr>
          <p:nvPr>
            <p:ph type="title"/>
          </p:nvPr>
        </p:nvSpPr>
        <p:spPr>
          <a:xfrm>
            <a:off x="838200" y="-67481"/>
            <a:ext cx="10515600" cy="1325563"/>
          </a:xfrm>
        </p:spPr>
        <p:txBody>
          <a:bodyPr/>
          <a:lstStyle/>
          <a:p>
            <a:endParaRPr lang="en-IT" dirty="0"/>
          </a:p>
        </p:txBody>
      </p:sp>
      <p:sp>
        <p:nvSpPr>
          <p:cNvPr id="6" name="Content Placeholder 5">
            <a:extLst>
              <a:ext uri="{FF2B5EF4-FFF2-40B4-BE49-F238E27FC236}">
                <a16:creationId xmlns:a16="http://schemas.microsoft.com/office/drawing/2014/main" id="{AA50B4FA-FDD2-2DD8-0110-21A1EB66D0CF}"/>
              </a:ext>
            </a:extLst>
          </p:cNvPr>
          <p:cNvSpPr>
            <a:spLocks noGrp="1"/>
          </p:cNvSpPr>
          <p:nvPr>
            <p:ph idx="1"/>
          </p:nvPr>
        </p:nvSpPr>
        <p:spPr>
          <a:xfrm>
            <a:off x="838200" y="3535155"/>
            <a:ext cx="10515600" cy="4351338"/>
          </a:xfrm>
        </p:spPr>
        <p:txBody>
          <a:bodyPr/>
          <a:lstStyle/>
          <a:p>
            <a:pPr marL="0" indent="0">
              <a:buNone/>
            </a:pPr>
            <a:endParaRPr lang="en-IT" dirty="0"/>
          </a:p>
          <a:p>
            <a:pPr marL="0" indent="0">
              <a:buNone/>
            </a:pPr>
            <a:endParaRPr lang="en-IT" dirty="0"/>
          </a:p>
        </p:txBody>
      </p:sp>
      <p:pic>
        <p:nvPicPr>
          <p:cNvPr id="11" name="Picture 10">
            <a:extLst>
              <a:ext uri="{FF2B5EF4-FFF2-40B4-BE49-F238E27FC236}">
                <a16:creationId xmlns:a16="http://schemas.microsoft.com/office/drawing/2014/main" id="{4B4AE371-65B4-EAA2-74A2-FE340FEED03D}"/>
              </a:ext>
            </a:extLst>
          </p:cNvPr>
          <p:cNvPicPr>
            <a:picLocks noChangeAspect="1"/>
          </p:cNvPicPr>
          <p:nvPr/>
        </p:nvPicPr>
        <p:blipFill>
          <a:blip r:embed="rId2"/>
          <a:stretch>
            <a:fillRect/>
          </a:stretch>
        </p:blipFill>
        <p:spPr>
          <a:xfrm>
            <a:off x="1918252" y="265349"/>
            <a:ext cx="7772400" cy="5293634"/>
          </a:xfrm>
          <a:prstGeom prst="rect">
            <a:avLst/>
          </a:prstGeom>
        </p:spPr>
      </p:pic>
      <p:pic>
        <p:nvPicPr>
          <p:cNvPr id="12" name="Picture 11">
            <a:extLst>
              <a:ext uri="{FF2B5EF4-FFF2-40B4-BE49-F238E27FC236}">
                <a16:creationId xmlns:a16="http://schemas.microsoft.com/office/drawing/2014/main" id="{2E59820C-FDC7-1495-4581-E23372BFB629}"/>
              </a:ext>
            </a:extLst>
          </p:cNvPr>
          <p:cNvPicPr>
            <a:picLocks noChangeAspect="1"/>
          </p:cNvPicPr>
          <p:nvPr/>
        </p:nvPicPr>
        <p:blipFill>
          <a:blip r:embed="rId3"/>
          <a:stretch>
            <a:fillRect/>
          </a:stretch>
        </p:blipFill>
        <p:spPr>
          <a:xfrm>
            <a:off x="1918253" y="5437448"/>
            <a:ext cx="7772400" cy="435835"/>
          </a:xfrm>
          <a:prstGeom prst="rect">
            <a:avLst/>
          </a:prstGeom>
        </p:spPr>
      </p:pic>
      <p:pic>
        <p:nvPicPr>
          <p:cNvPr id="13" name="Picture 12">
            <a:extLst>
              <a:ext uri="{FF2B5EF4-FFF2-40B4-BE49-F238E27FC236}">
                <a16:creationId xmlns:a16="http://schemas.microsoft.com/office/drawing/2014/main" id="{C4172E27-64C0-9B0D-7508-1DF6ADF7565F}"/>
              </a:ext>
            </a:extLst>
          </p:cNvPr>
          <p:cNvPicPr>
            <a:picLocks noChangeAspect="1"/>
          </p:cNvPicPr>
          <p:nvPr/>
        </p:nvPicPr>
        <p:blipFill>
          <a:blip r:embed="rId4"/>
          <a:stretch>
            <a:fillRect/>
          </a:stretch>
        </p:blipFill>
        <p:spPr>
          <a:xfrm>
            <a:off x="1918252" y="395805"/>
            <a:ext cx="7772400" cy="4317105"/>
          </a:xfrm>
          <a:prstGeom prst="rect">
            <a:avLst/>
          </a:prstGeom>
        </p:spPr>
      </p:pic>
      <p:pic>
        <p:nvPicPr>
          <p:cNvPr id="14" name="Picture 13">
            <a:extLst>
              <a:ext uri="{FF2B5EF4-FFF2-40B4-BE49-F238E27FC236}">
                <a16:creationId xmlns:a16="http://schemas.microsoft.com/office/drawing/2014/main" id="{87A8E3FA-6822-86C5-E1D5-36CF38B31DC2}"/>
              </a:ext>
            </a:extLst>
          </p:cNvPr>
          <p:cNvPicPr>
            <a:picLocks noChangeAspect="1"/>
          </p:cNvPicPr>
          <p:nvPr/>
        </p:nvPicPr>
        <p:blipFill>
          <a:blip r:embed="rId5"/>
          <a:stretch>
            <a:fillRect/>
          </a:stretch>
        </p:blipFill>
        <p:spPr>
          <a:xfrm>
            <a:off x="1918252" y="5840245"/>
            <a:ext cx="7772400" cy="781225"/>
          </a:xfrm>
          <a:prstGeom prst="rect">
            <a:avLst/>
          </a:prstGeom>
        </p:spPr>
      </p:pic>
    </p:spTree>
    <p:extLst>
      <p:ext uri="{BB962C8B-B14F-4D97-AF65-F5344CB8AC3E}">
        <p14:creationId xmlns:p14="http://schemas.microsoft.com/office/powerpoint/2010/main" val="4226827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89F834-F097-4BFA-0A3B-59D03FD99B44}"/>
              </a:ext>
            </a:extLst>
          </p:cNvPr>
          <p:cNvSpPr>
            <a:spLocks noGrp="1"/>
          </p:cNvSpPr>
          <p:nvPr>
            <p:ph type="title"/>
          </p:nvPr>
        </p:nvSpPr>
        <p:spPr>
          <a:xfrm>
            <a:off x="838200" y="-1143977"/>
            <a:ext cx="10515600" cy="1325563"/>
          </a:xfrm>
        </p:spPr>
        <p:txBody>
          <a:bodyPr/>
          <a:lstStyle/>
          <a:p>
            <a:endParaRPr lang="en-IT" dirty="0"/>
          </a:p>
        </p:txBody>
      </p:sp>
      <p:sp>
        <p:nvSpPr>
          <p:cNvPr id="6" name="Content Placeholder 5">
            <a:extLst>
              <a:ext uri="{FF2B5EF4-FFF2-40B4-BE49-F238E27FC236}">
                <a16:creationId xmlns:a16="http://schemas.microsoft.com/office/drawing/2014/main" id="{AA50B4FA-FDD2-2DD8-0110-21A1EB66D0CF}"/>
              </a:ext>
            </a:extLst>
          </p:cNvPr>
          <p:cNvSpPr>
            <a:spLocks noGrp="1"/>
          </p:cNvSpPr>
          <p:nvPr>
            <p:ph idx="1"/>
          </p:nvPr>
        </p:nvSpPr>
        <p:spPr>
          <a:xfrm>
            <a:off x="838200" y="3535155"/>
            <a:ext cx="10515600" cy="4351338"/>
          </a:xfrm>
        </p:spPr>
        <p:txBody>
          <a:bodyPr/>
          <a:lstStyle/>
          <a:p>
            <a:pPr marL="0" indent="0">
              <a:buNone/>
            </a:pPr>
            <a:endParaRPr lang="en-IT" dirty="0"/>
          </a:p>
          <a:p>
            <a:pPr marL="0" indent="0">
              <a:buNone/>
            </a:pPr>
            <a:endParaRPr lang="en-IT" dirty="0"/>
          </a:p>
        </p:txBody>
      </p:sp>
      <p:pic>
        <p:nvPicPr>
          <p:cNvPr id="13" name="Picture 12">
            <a:extLst>
              <a:ext uri="{FF2B5EF4-FFF2-40B4-BE49-F238E27FC236}">
                <a16:creationId xmlns:a16="http://schemas.microsoft.com/office/drawing/2014/main" id="{C4172E27-64C0-9B0D-7508-1DF6ADF7565F}"/>
              </a:ext>
            </a:extLst>
          </p:cNvPr>
          <p:cNvPicPr>
            <a:picLocks noChangeAspect="1"/>
          </p:cNvPicPr>
          <p:nvPr/>
        </p:nvPicPr>
        <p:blipFill>
          <a:blip r:embed="rId2"/>
          <a:stretch>
            <a:fillRect/>
          </a:stretch>
        </p:blipFill>
        <p:spPr>
          <a:xfrm>
            <a:off x="119709" y="495422"/>
            <a:ext cx="5090416" cy="2827423"/>
          </a:xfrm>
          <a:prstGeom prst="rect">
            <a:avLst/>
          </a:prstGeom>
        </p:spPr>
      </p:pic>
      <p:pic>
        <p:nvPicPr>
          <p:cNvPr id="2" name="Picture 1">
            <a:extLst>
              <a:ext uri="{FF2B5EF4-FFF2-40B4-BE49-F238E27FC236}">
                <a16:creationId xmlns:a16="http://schemas.microsoft.com/office/drawing/2014/main" id="{32D0B348-166A-0E58-8FAA-02715BAE42AD}"/>
              </a:ext>
            </a:extLst>
          </p:cNvPr>
          <p:cNvPicPr>
            <a:picLocks noChangeAspect="1"/>
          </p:cNvPicPr>
          <p:nvPr/>
        </p:nvPicPr>
        <p:blipFill>
          <a:blip r:embed="rId3"/>
          <a:stretch>
            <a:fillRect/>
          </a:stretch>
        </p:blipFill>
        <p:spPr>
          <a:xfrm>
            <a:off x="1891748" y="3686247"/>
            <a:ext cx="7772400" cy="778166"/>
          </a:xfrm>
          <a:prstGeom prst="rect">
            <a:avLst/>
          </a:prstGeom>
        </p:spPr>
      </p:pic>
      <p:pic>
        <p:nvPicPr>
          <p:cNvPr id="3" name="Picture 2">
            <a:extLst>
              <a:ext uri="{FF2B5EF4-FFF2-40B4-BE49-F238E27FC236}">
                <a16:creationId xmlns:a16="http://schemas.microsoft.com/office/drawing/2014/main" id="{D59A57B9-588D-515D-6DB6-DFEB8327C773}"/>
              </a:ext>
            </a:extLst>
          </p:cNvPr>
          <p:cNvPicPr>
            <a:picLocks noChangeAspect="1"/>
          </p:cNvPicPr>
          <p:nvPr/>
        </p:nvPicPr>
        <p:blipFill>
          <a:blip r:embed="rId4"/>
          <a:stretch>
            <a:fillRect/>
          </a:stretch>
        </p:blipFill>
        <p:spPr>
          <a:xfrm>
            <a:off x="1891748" y="4413051"/>
            <a:ext cx="7772400" cy="883659"/>
          </a:xfrm>
          <a:prstGeom prst="rect">
            <a:avLst/>
          </a:prstGeom>
        </p:spPr>
      </p:pic>
      <p:pic>
        <p:nvPicPr>
          <p:cNvPr id="4" name="Picture 3">
            <a:extLst>
              <a:ext uri="{FF2B5EF4-FFF2-40B4-BE49-F238E27FC236}">
                <a16:creationId xmlns:a16="http://schemas.microsoft.com/office/drawing/2014/main" id="{4A4860B6-36CC-4BD9-D15E-1BA3E8D41641}"/>
              </a:ext>
            </a:extLst>
          </p:cNvPr>
          <p:cNvPicPr>
            <a:picLocks noChangeAspect="1"/>
          </p:cNvPicPr>
          <p:nvPr/>
        </p:nvPicPr>
        <p:blipFill>
          <a:blip r:embed="rId5"/>
          <a:stretch>
            <a:fillRect/>
          </a:stretch>
        </p:blipFill>
        <p:spPr>
          <a:xfrm>
            <a:off x="6065300" y="468563"/>
            <a:ext cx="5288500" cy="2854282"/>
          </a:xfrm>
          <a:prstGeom prst="rect">
            <a:avLst/>
          </a:prstGeom>
        </p:spPr>
      </p:pic>
    </p:spTree>
    <p:extLst>
      <p:ext uri="{BB962C8B-B14F-4D97-AF65-F5344CB8AC3E}">
        <p14:creationId xmlns:p14="http://schemas.microsoft.com/office/powerpoint/2010/main" val="287471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89F834-F097-4BFA-0A3B-59D03FD99B44}"/>
              </a:ext>
            </a:extLst>
          </p:cNvPr>
          <p:cNvSpPr>
            <a:spLocks noGrp="1"/>
          </p:cNvSpPr>
          <p:nvPr>
            <p:ph type="title"/>
          </p:nvPr>
        </p:nvSpPr>
        <p:spPr>
          <a:xfrm>
            <a:off x="838200" y="-1143977"/>
            <a:ext cx="10515600" cy="1325563"/>
          </a:xfrm>
        </p:spPr>
        <p:txBody>
          <a:bodyPr/>
          <a:lstStyle/>
          <a:p>
            <a:endParaRPr lang="en-IT" dirty="0"/>
          </a:p>
        </p:txBody>
      </p:sp>
      <p:sp>
        <p:nvSpPr>
          <p:cNvPr id="6" name="Content Placeholder 5">
            <a:extLst>
              <a:ext uri="{FF2B5EF4-FFF2-40B4-BE49-F238E27FC236}">
                <a16:creationId xmlns:a16="http://schemas.microsoft.com/office/drawing/2014/main" id="{AA50B4FA-FDD2-2DD8-0110-21A1EB66D0CF}"/>
              </a:ext>
            </a:extLst>
          </p:cNvPr>
          <p:cNvSpPr>
            <a:spLocks noGrp="1"/>
          </p:cNvSpPr>
          <p:nvPr>
            <p:ph idx="1"/>
          </p:nvPr>
        </p:nvSpPr>
        <p:spPr>
          <a:xfrm>
            <a:off x="838200" y="3535155"/>
            <a:ext cx="10515600" cy="4351338"/>
          </a:xfrm>
        </p:spPr>
        <p:txBody>
          <a:bodyPr/>
          <a:lstStyle/>
          <a:p>
            <a:pPr marL="0" indent="0">
              <a:buNone/>
            </a:pPr>
            <a:endParaRPr lang="en-IT" dirty="0"/>
          </a:p>
          <a:p>
            <a:pPr marL="0" indent="0">
              <a:buNone/>
            </a:pPr>
            <a:endParaRPr lang="en-IT" dirty="0"/>
          </a:p>
        </p:txBody>
      </p:sp>
      <p:pic>
        <p:nvPicPr>
          <p:cNvPr id="13" name="Picture 12">
            <a:extLst>
              <a:ext uri="{FF2B5EF4-FFF2-40B4-BE49-F238E27FC236}">
                <a16:creationId xmlns:a16="http://schemas.microsoft.com/office/drawing/2014/main" id="{C4172E27-64C0-9B0D-7508-1DF6ADF7565F}"/>
              </a:ext>
            </a:extLst>
          </p:cNvPr>
          <p:cNvPicPr>
            <a:picLocks noChangeAspect="1"/>
          </p:cNvPicPr>
          <p:nvPr/>
        </p:nvPicPr>
        <p:blipFill>
          <a:blip r:embed="rId2"/>
          <a:stretch>
            <a:fillRect/>
          </a:stretch>
        </p:blipFill>
        <p:spPr>
          <a:xfrm>
            <a:off x="119709" y="495422"/>
            <a:ext cx="5090416" cy="2827423"/>
          </a:xfrm>
          <a:prstGeom prst="rect">
            <a:avLst/>
          </a:prstGeom>
        </p:spPr>
      </p:pic>
      <p:pic>
        <p:nvPicPr>
          <p:cNvPr id="2" name="Picture 1">
            <a:extLst>
              <a:ext uri="{FF2B5EF4-FFF2-40B4-BE49-F238E27FC236}">
                <a16:creationId xmlns:a16="http://schemas.microsoft.com/office/drawing/2014/main" id="{32D0B348-166A-0E58-8FAA-02715BAE42AD}"/>
              </a:ext>
            </a:extLst>
          </p:cNvPr>
          <p:cNvPicPr>
            <a:picLocks noChangeAspect="1"/>
          </p:cNvPicPr>
          <p:nvPr/>
        </p:nvPicPr>
        <p:blipFill>
          <a:blip r:embed="rId3"/>
          <a:stretch>
            <a:fillRect/>
          </a:stretch>
        </p:blipFill>
        <p:spPr>
          <a:xfrm>
            <a:off x="1891748" y="3686247"/>
            <a:ext cx="7772400" cy="778166"/>
          </a:xfrm>
          <a:prstGeom prst="rect">
            <a:avLst/>
          </a:prstGeom>
        </p:spPr>
      </p:pic>
      <p:pic>
        <p:nvPicPr>
          <p:cNvPr id="3" name="Picture 2">
            <a:extLst>
              <a:ext uri="{FF2B5EF4-FFF2-40B4-BE49-F238E27FC236}">
                <a16:creationId xmlns:a16="http://schemas.microsoft.com/office/drawing/2014/main" id="{D59A57B9-588D-515D-6DB6-DFEB8327C773}"/>
              </a:ext>
            </a:extLst>
          </p:cNvPr>
          <p:cNvPicPr>
            <a:picLocks noChangeAspect="1"/>
          </p:cNvPicPr>
          <p:nvPr/>
        </p:nvPicPr>
        <p:blipFill>
          <a:blip r:embed="rId4"/>
          <a:stretch>
            <a:fillRect/>
          </a:stretch>
        </p:blipFill>
        <p:spPr>
          <a:xfrm>
            <a:off x="1891748" y="4413051"/>
            <a:ext cx="7772400" cy="883659"/>
          </a:xfrm>
          <a:prstGeom prst="rect">
            <a:avLst/>
          </a:prstGeom>
        </p:spPr>
      </p:pic>
      <p:pic>
        <p:nvPicPr>
          <p:cNvPr id="4" name="Picture 3">
            <a:extLst>
              <a:ext uri="{FF2B5EF4-FFF2-40B4-BE49-F238E27FC236}">
                <a16:creationId xmlns:a16="http://schemas.microsoft.com/office/drawing/2014/main" id="{4A4860B6-36CC-4BD9-D15E-1BA3E8D41641}"/>
              </a:ext>
            </a:extLst>
          </p:cNvPr>
          <p:cNvPicPr>
            <a:picLocks noChangeAspect="1"/>
          </p:cNvPicPr>
          <p:nvPr/>
        </p:nvPicPr>
        <p:blipFill>
          <a:blip r:embed="rId5"/>
          <a:stretch>
            <a:fillRect/>
          </a:stretch>
        </p:blipFill>
        <p:spPr>
          <a:xfrm>
            <a:off x="6065300" y="468563"/>
            <a:ext cx="5288500" cy="2854282"/>
          </a:xfrm>
          <a:prstGeom prst="rect">
            <a:avLst/>
          </a:prstGeom>
        </p:spPr>
      </p:pic>
      <p:sp>
        <p:nvSpPr>
          <p:cNvPr id="5" name="TextBox 4">
            <a:extLst>
              <a:ext uri="{FF2B5EF4-FFF2-40B4-BE49-F238E27FC236}">
                <a16:creationId xmlns:a16="http://schemas.microsoft.com/office/drawing/2014/main" id="{F1F21931-A4CA-41B1-BC3B-E55AB1C52A23}"/>
              </a:ext>
            </a:extLst>
          </p:cNvPr>
          <p:cNvSpPr txBox="1"/>
          <p:nvPr/>
        </p:nvSpPr>
        <p:spPr>
          <a:xfrm>
            <a:off x="423907" y="5710824"/>
            <a:ext cx="10244086" cy="646331"/>
          </a:xfrm>
          <a:prstGeom prst="rect">
            <a:avLst/>
          </a:prstGeom>
          <a:noFill/>
        </p:spPr>
        <p:txBody>
          <a:bodyPr wrap="none" rtlCol="0">
            <a:spAutoFit/>
          </a:bodyPr>
          <a:lstStyle/>
          <a:p>
            <a:r>
              <a:rPr lang="en-IT" dirty="0"/>
              <a:t>Vedremo che, man mano che il taglio si muove lungo l’asse, le </a:t>
            </a:r>
            <a:r>
              <a:rPr lang="en-GB" dirty="0" err="1"/>
              <a:t>CdS</a:t>
            </a:r>
            <a:r>
              <a:rPr lang="en-GB" dirty="0"/>
              <a:t> </a:t>
            </a:r>
            <a:r>
              <a:rPr lang="en-GB" dirty="0" err="1"/>
              <a:t>obbediscono</a:t>
            </a:r>
            <a:r>
              <a:rPr lang="en-GB" dirty="0"/>
              <a:t> </a:t>
            </a:r>
            <a:r>
              <a:rPr lang="en-GB" dirty="0" err="1"/>
              <a:t>delle</a:t>
            </a:r>
            <a:r>
              <a:rPr lang="en-GB" dirty="0"/>
              <a:t> </a:t>
            </a:r>
            <a:r>
              <a:rPr lang="en-GB" dirty="0" err="1"/>
              <a:t>leggi</a:t>
            </a:r>
            <a:r>
              <a:rPr lang="en-GB" dirty="0"/>
              <a:t> di </a:t>
            </a:r>
            <a:r>
              <a:rPr lang="en-GB" dirty="0" err="1"/>
              <a:t>variazione</a:t>
            </a:r>
            <a:r>
              <a:rPr lang="en-GB" dirty="0"/>
              <a:t> </a:t>
            </a:r>
          </a:p>
          <a:p>
            <a:r>
              <a:rPr lang="en-GB" dirty="0"/>
              <a:t>ben precise, </a:t>
            </a:r>
            <a:r>
              <a:rPr lang="en-GB" dirty="0" err="1"/>
              <a:t>che</a:t>
            </a:r>
            <a:r>
              <a:rPr lang="en-GB" dirty="0"/>
              <a:t> </a:t>
            </a:r>
            <a:r>
              <a:rPr lang="en-US" dirty="0"/>
              <a:t>il </a:t>
            </a:r>
            <a:r>
              <a:rPr lang="en-IT" dirty="0"/>
              <a:t>calcolo va effettuato esclusivamente in alcuni punti significativi della struttura.</a:t>
            </a:r>
          </a:p>
        </p:txBody>
      </p:sp>
    </p:spTree>
    <p:extLst>
      <p:ext uri="{BB962C8B-B14F-4D97-AF65-F5344CB8AC3E}">
        <p14:creationId xmlns:p14="http://schemas.microsoft.com/office/powerpoint/2010/main" val="3394942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89F834-F097-4BFA-0A3B-59D03FD99B44}"/>
              </a:ext>
            </a:extLst>
          </p:cNvPr>
          <p:cNvSpPr>
            <a:spLocks noGrp="1"/>
          </p:cNvSpPr>
          <p:nvPr>
            <p:ph type="title"/>
          </p:nvPr>
        </p:nvSpPr>
        <p:spPr>
          <a:xfrm>
            <a:off x="838200" y="-1143977"/>
            <a:ext cx="10515600" cy="1325563"/>
          </a:xfrm>
        </p:spPr>
        <p:txBody>
          <a:bodyPr/>
          <a:lstStyle/>
          <a:p>
            <a:endParaRPr lang="en-IT" dirty="0"/>
          </a:p>
        </p:txBody>
      </p:sp>
      <p:sp>
        <p:nvSpPr>
          <p:cNvPr id="6" name="Content Placeholder 5">
            <a:extLst>
              <a:ext uri="{FF2B5EF4-FFF2-40B4-BE49-F238E27FC236}">
                <a16:creationId xmlns:a16="http://schemas.microsoft.com/office/drawing/2014/main" id="{AA50B4FA-FDD2-2DD8-0110-21A1EB66D0CF}"/>
              </a:ext>
            </a:extLst>
          </p:cNvPr>
          <p:cNvSpPr>
            <a:spLocks noGrp="1"/>
          </p:cNvSpPr>
          <p:nvPr>
            <p:ph idx="1"/>
          </p:nvPr>
        </p:nvSpPr>
        <p:spPr>
          <a:xfrm>
            <a:off x="838200" y="3535155"/>
            <a:ext cx="10515600" cy="4351338"/>
          </a:xfrm>
        </p:spPr>
        <p:txBody>
          <a:bodyPr/>
          <a:lstStyle/>
          <a:p>
            <a:pPr marL="0" indent="0">
              <a:buNone/>
            </a:pPr>
            <a:endParaRPr lang="en-IT" dirty="0"/>
          </a:p>
          <a:p>
            <a:pPr marL="0" indent="0">
              <a:buNone/>
            </a:pPr>
            <a:endParaRPr lang="en-IT" dirty="0"/>
          </a:p>
        </p:txBody>
      </p:sp>
      <p:pic>
        <p:nvPicPr>
          <p:cNvPr id="13" name="Picture 12">
            <a:extLst>
              <a:ext uri="{FF2B5EF4-FFF2-40B4-BE49-F238E27FC236}">
                <a16:creationId xmlns:a16="http://schemas.microsoft.com/office/drawing/2014/main" id="{C4172E27-64C0-9B0D-7508-1DF6ADF7565F}"/>
              </a:ext>
            </a:extLst>
          </p:cNvPr>
          <p:cNvPicPr>
            <a:picLocks noChangeAspect="1"/>
          </p:cNvPicPr>
          <p:nvPr/>
        </p:nvPicPr>
        <p:blipFill>
          <a:blip r:embed="rId2"/>
          <a:stretch>
            <a:fillRect/>
          </a:stretch>
        </p:blipFill>
        <p:spPr>
          <a:xfrm>
            <a:off x="119709" y="495422"/>
            <a:ext cx="5090416" cy="2827423"/>
          </a:xfrm>
          <a:prstGeom prst="rect">
            <a:avLst/>
          </a:prstGeom>
        </p:spPr>
      </p:pic>
      <p:pic>
        <p:nvPicPr>
          <p:cNvPr id="2" name="Picture 1">
            <a:extLst>
              <a:ext uri="{FF2B5EF4-FFF2-40B4-BE49-F238E27FC236}">
                <a16:creationId xmlns:a16="http://schemas.microsoft.com/office/drawing/2014/main" id="{32D0B348-166A-0E58-8FAA-02715BAE42AD}"/>
              </a:ext>
            </a:extLst>
          </p:cNvPr>
          <p:cNvPicPr>
            <a:picLocks noChangeAspect="1"/>
          </p:cNvPicPr>
          <p:nvPr/>
        </p:nvPicPr>
        <p:blipFill>
          <a:blip r:embed="rId3"/>
          <a:stretch>
            <a:fillRect/>
          </a:stretch>
        </p:blipFill>
        <p:spPr>
          <a:xfrm>
            <a:off x="1891748" y="3686247"/>
            <a:ext cx="7772400" cy="778166"/>
          </a:xfrm>
          <a:prstGeom prst="rect">
            <a:avLst/>
          </a:prstGeom>
        </p:spPr>
      </p:pic>
      <p:pic>
        <p:nvPicPr>
          <p:cNvPr id="3" name="Picture 2">
            <a:extLst>
              <a:ext uri="{FF2B5EF4-FFF2-40B4-BE49-F238E27FC236}">
                <a16:creationId xmlns:a16="http://schemas.microsoft.com/office/drawing/2014/main" id="{D59A57B9-588D-515D-6DB6-DFEB8327C773}"/>
              </a:ext>
            </a:extLst>
          </p:cNvPr>
          <p:cNvPicPr>
            <a:picLocks noChangeAspect="1"/>
          </p:cNvPicPr>
          <p:nvPr/>
        </p:nvPicPr>
        <p:blipFill>
          <a:blip r:embed="rId4"/>
          <a:stretch>
            <a:fillRect/>
          </a:stretch>
        </p:blipFill>
        <p:spPr>
          <a:xfrm>
            <a:off x="1891748" y="4413051"/>
            <a:ext cx="7772400" cy="883659"/>
          </a:xfrm>
          <a:prstGeom prst="rect">
            <a:avLst/>
          </a:prstGeom>
        </p:spPr>
      </p:pic>
      <p:sp>
        <p:nvSpPr>
          <p:cNvPr id="5" name="TextBox 4">
            <a:extLst>
              <a:ext uri="{FF2B5EF4-FFF2-40B4-BE49-F238E27FC236}">
                <a16:creationId xmlns:a16="http://schemas.microsoft.com/office/drawing/2014/main" id="{F1F21931-A4CA-41B1-BC3B-E55AB1C52A23}"/>
              </a:ext>
            </a:extLst>
          </p:cNvPr>
          <p:cNvSpPr txBox="1"/>
          <p:nvPr/>
        </p:nvSpPr>
        <p:spPr>
          <a:xfrm>
            <a:off x="428759" y="5466107"/>
            <a:ext cx="11794319" cy="1200329"/>
          </a:xfrm>
          <a:prstGeom prst="rect">
            <a:avLst/>
          </a:prstGeom>
          <a:noFill/>
        </p:spPr>
        <p:txBody>
          <a:bodyPr wrap="none" rtlCol="0">
            <a:spAutoFit/>
          </a:bodyPr>
          <a:lstStyle/>
          <a:p>
            <a:r>
              <a:rPr lang="en-IT" dirty="0"/>
              <a:t>Come vedremo, </a:t>
            </a:r>
            <a:r>
              <a:rPr lang="en-GB" dirty="0"/>
              <a:t>il </a:t>
            </a:r>
            <a:r>
              <a:rPr lang="en-GB" dirty="0" err="1"/>
              <a:t>calcolo</a:t>
            </a:r>
            <a:r>
              <a:rPr lang="en-GB" dirty="0"/>
              <a:t> </a:t>
            </a:r>
            <a:r>
              <a:rPr lang="en-GB" dirty="0" err="1"/>
              <a:t>basato</a:t>
            </a:r>
            <a:r>
              <a:rPr lang="en-GB" dirty="0"/>
              <a:t> </a:t>
            </a:r>
            <a:r>
              <a:rPr lang="en-GB" dirty="0" err="1"/>
              <a:t>sull’equilibrio</a:t>
            </a:r>
            <a:r>
              <a:rPr lang="en-GB" dirty="0"/>
              <a:t> </a:t>
            </a:r>
            <a:r>
              <a:rPr lang="en-IT"/>
              <a:t>va effettuato </a:t>
            </a:r>
            <a:r>
              <a:rPr lang="en-IT" dirty="0"/>
              <a:t>esclusivamente in alcuni punti significativi della struttura. Infatti,</a:t>
            </a:r>
          </a:p>
          <a:p>
            <a:r>
              <a:rPr lang="en-IT" dirty="0"/>
              <a:t>negli intervalli dove non sono applicate forze, le </a:t>
            </a:r>
            <a:r>
              <a:rPr lang="en-GB" dirty="0" err="1"/>
              <a:t>CdS</a:t>
            </a:r>
            <a:r>
              <a:rPr lang="en-GB" dirty="0"/>
              <a:t> </a:t>
            </a:r>
            <a:r>
              <a:rPr lang="en-GB" dirty="0" err="1"/>
              <a:t>obbediscono</a:t>
            </a:r>
            <a:r>
              <a:rPr lang="en-GB" dirty="0"/>
              <a:t> a </a:t>
            </a:r>
            <a:r>
              <a:rPr lang="en-GB" dirty="0" err="1"/>
              <a:t>delle</a:t>
            </a:r>
            <a:r>
              <a:rPr lang="en-GB" dirty="0"/>
              <a:t> </a:t>
            </a:r>
            <a:r>
              <a:rPr lang="en-GB" dirty="0" err="1"/>
              <a:t>equazioni</a:t>
            </a:r>
            <a:r>
              <a:rPr lang="en-GB" dirty="0"/>
              <a:t> </a:t>
            </a:r>
            <a:r>
              <a:rPr lang="en-GB" dirty="0" err="1"/>
              <a:t>differenziali</a:t>
            </a:r>
            <a:r>
              <a:rPr lang="en-GB" dirty="0"/>
              <a:t> </a:t>
            </a:r>
            <a:r>
              <a:rPr lang="en-GB" dirty="0" err="1"/>
              <a:t>che</a:t>
            </a:r>
            <a:r>
              <a:rPr lang="en-GB" dirty="0"/>
              <a:t> ci </a:t>
            </a:r>
            <a:br>
              <a:rPr lang="en-GB" dirty="0"/>
            </a:br>
            <a:r>
              <a:rPr lang="en-GB" dirty="0" err="1"/>
              <a:t>permettono</a:t>
            </a:r>
            <a:r>
              <a:rPr lang="en-GB" dirty="0"/>
              <a:t> di </a:t>
            </a:r>
            <a:r>
              <a:rPr lang="en-GB" dirty="0" err="1"/>
              <a:t>determinare</a:t>
            </a:r>
            <a:r>
              <a:rPr lang="en-GB" dirty="0"/>
              <a:t> </a:t>
            </a:r>
            <a:r>
              <a:rPr lang="en-GB" dirty="0" err="1"/>
              <a:t>i</a:t>
            </a:r>
            <a:r>
              <a:rPr lang="en-GB" dirty="0"/>
              <a:t> </a:t>
            </a:r>
            <a:r>
              <a:rPr lang="en-GB" dirty="0" err="1"/>
              <a:t>diagrammi</a:t>
            </a:r>
            <a:r>
              <a:rPr lang="en-GB" dirty="0"/>
              <a:t> a </a:t>
            </a:r>
            <a:r>
              <a:rPr lang="en-GB" dirty="0" err="1"/>
              <a:t>partire</a:t>
            </a:r>
            <a:r>
              <a:rPr lang="en-GB" dirty="0"/>
              <a:t> </a:t>
            </a:r>
            <a:r>
              <a:rPr lang="en-GB" dirty="0" err="1"/>
              <a:t>dai</a:t>
            </a:r>
            <a:r>
              <a:rPr lang="en-GB" dirty="0"/>
              <a:t> </a:t>
            </a:r>
            <a:r>
              <a:rPr lang="en-GB" dirty="0" err="1"/>
              <a:t>valori</a:t>
            </a:r>
            <a:r>
              <a:rPr lang="en-GB" dirty="0"/>
              <a:t> </a:t>
            </a:r>
            <a:r>
              <a:rPr lang="en-GB" dirty="0" err="1"/>
              <a:t>estremi</a:t>
            </a:r>
            <a:r>
              <a:rPr lang="en-GB" dirty="0"/>
              <a:t> </a:t>
            </a:r>
            <a:r>
              <a:rPr lang="en-GB" dirty="0" err="1"/>
              <a:t>delle</a:t>
            </a:r>
            <a:r>
              <a:rPr lang="en-GB" dirty="0"/>
              <a:t> </a:t>
            </a:r>
            <a:r>
              <a:rPr lang="en-GB" dirty="0" err="1"/>
              <a:t>CdS</a:t>
            </a:r>
            <a:r>
              <a:rPr lang="en-GB" dirty="0"/>
              <a:t>, </a:t>
            </a:r>
            <a:r>
              <a:rPr lang="en-GB" dirty="0" err="1"/>
              <a:t>mentre</a:t>
            </a:r>
            <a:r>
              <a:rPr lang="en-GB" dirty="0"/>
              <a:t> in </a:t>
            </a:r>
            <a:r>
              <a:rPr lang="en-GB" dirty="0" err="1"/>
              <a:t>corrispondenza</a:t>
            </a:r>
            <a:r>
              <a:rPr lang="en-GB" dirty="0"/>
              <a:t> </a:t>
            </a:r>
            <a:r>
              <a:rPr lang="en-GB" dirty="0" err="1"/>
              <a:t>dei</a:t>
            </a:r>
            <a:r>
              <a:rPr lang="en-GB" dirty="0"/>
              <a:t> </a:t>
            </a:r>
            <a:r>
              <a:rPr lang="en-GB" dirty="0" err="1"/>
              <a:t>punti</a:t>
            </a:r>
            <a:r>
              <a:rPr lang="en-GB" dirty="0"/>
              <a:t> </a:t>
            </a:r>
            <a:br>
              <a:rPr lang="en-GB" dirty="0"/>
            </a:br>
            <a:r>
              <a:rPr lang="en-GB" dirty="0" err="1"/>
              <a:t>applicazione</a:t>
            </a:r>
            <a:r>
              <a:rPr lang="en-GB" dirty="0"/>
              <a:t> </a:t>
            </a:r>
            <a:r>
              <a:rPr lang="en-GB" dirty="0" err="1"/>
              <a:t>delle</a:t>
            </a:r>
            <a:r>
              <a:rPr lang="en-GB" dirty="0"/>
              <a:t> </a:t>
            </a:r>
            <a:r>
              <a:rPr lang="en-GB" dirty="0" err="1"/>
              <a:t>forze</a:t>
            </a:r>
            <a:r>
              <a:rPr lang="en-GB" dirty="0"/>
              <a:t>, le </a:t>
            </a:r>
            <a:r>
              <a:rPr lang="en-GB" dirty="0" err="1"/>
              <a:t>CdS</a:t>
            </a:r>
            <a:r>
              <a:rPr lang="en-GB" dirty="0"/>
              <a:t> </a:t>
            </a:r>
            <a:r>
              <a:rPr lang="en-GB" dirty="0" err="1"/>
              <a:t>sono</a:t>
            </a:r>
            <a:r>
              <a:rPr lang="en-GB" dirty="0"/>
              <a:t> in </a:t>
            </a:r>
            <a:r>
              <a:rPr lang="en-GB" dirty="0" err="1"/>
              <a:t>generale</a:t>
            </a:r>
            <a:r>
              <a:rPr lang="en-GB" dirty="0"/>
              <a:t> discontinue, e </a:t>
            </a:r>
            <a:r>
              <a:rPr lang="en-GB" dirty="0" err="1"/>
              <a:t>obbediscono</a:t>
            </a:r>
            <a:r>
              <a:rPr lang="en-GB" dirty="0"/>
              <a:t> a </a:t>
            </a:r>
            <a:r>
              <a:rPr lang="en-GB" dirty="0" err="1"/>
              <a:t>delle</a:t>
            </a:r>
            <a:r>
              <a:rPr lang="en-GB" dirty="0"/>
              <a:t> </a:t>
            </a:r>
            <a:r>
              <a:rPr lang="en-GB" dirty="0" err="1"/>
              <a:t>condizioni</a:t>
            </a:r>
            <a:r>
              <a:rPr lang="en-GB" dirty="0"/>
              <a:t> </a:t>
            </a:r>
            <a:r>
              <a:rPr lang="en-GB" dirty="0" err="1"/>
              <a:t>dette</a:t>
            </a:r>
            <a:r>
              <a:rPr lang="en-GB" dirty="0"/>
              <a:t> “di </a:t>
            </a:r>
            <a:r>
              <a:rPr lang="en-GB" dirty="0" err="1"/>
              <a:t>salto</a:t>
            </a:r>
            <a:r>
              <a:rPr lang="en-GB" dirty="0"/>
              <a:t>”.</a:t>
            </a:r>
            <a:endParaRPr lang="en-IT" dirty="0"/>
          </a:p>
        </p:txBody>
      </p:sp>
      <p:pic>
        <p:nvPicPr>
          <p:cNvPr id="8" name="Picture 7">
            <a:extLst>
              <a:ext uri="{FF2B5EF4-FFF2-40B4-BE49-F238E27FC236}">
                <a16:creationId xmlns:a16="http://schemas.microsoft.com/office/drawing/2014/main" id="{F858E191-183F-E137-4BAB-668EB9528E77}"/>
              </a:ext>
            </a:extLst>
          </p:cNvPr>
          <p:cNvPicPr>
            <a:picLocks noChangeAspect="1"/>
          </p:cNvPicPr>
          <p:nvPr/>
        </p:nvPicPr>
        <p:blipFill>
          <a:blip r:embed="rId5"/>
          <a:stretch>
            <a:fillRect/>
          </a:stretch>
        </p:blipFill>
        <p:spPr>
          <a:xfrm>
            <a:off x="6096000" y="495363"/>
            <a:ext cx="5257800" cy="2804520"/>
          </a:xfrm>
          <a:prstGeom prst="rect">
            <a:avLst/>
          </a:prstGeom>
        </p:spPr>
      </p:pic>
    </p:spTree>
    <p:extLst>
      <p:ext uri="{BB962C8B-B14F-4D97-AF65-F5344CB8AC3E}">
        <p14:creationId xmlns:p14="http://schemas.microsoft.com/office/powerpoint/2010/main" val="2908819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56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1607-6B3D-B8B0-37A7-3DD24E5E05F3}"/>
              </a:ext>
            </a:extLst>
          </p:cNvPr>
          <p:cNvSpPr>
            <a:spLocks noGrp="1"/>
          </p:cNvSpPr>
          <p:nvPr>
            <p:ph type="title"/>
          </p:nvPr>
        </p:nvSpPr>
        <p:spPr/>
        <p:txBody>
          <a:bodyPr/>
          <a:lstStyle/>
          <a:p>
            <a:endParaRPr lang="en-IT"/>
          </a:p>
        </p:txBody>
      </p:sp>
      <p:pic>
        <p:nvPicPr>
          <p:cNvPr id="4" name="Content Placeholder 3">
            <a:extLst>
              <a:ext uri="{FF2B5EF4-FFF2-40B4-BE49-F238E27FC236}">
                <a16:creationId xmlns:a16="http://schemas.microsoft.com/office/drawing/2014/main" id="{76063307-B0A0-AF90-AF78-F36B1EB79647}"/>
              </a:ext>
            </a:extLst>
          </p:cNvPr>
          <p:cNvPicPr>
            <a:picLocks noGrp="1" noChangeAspect="1"/>
          </p:cNvPicPr>
          <p:nvPr>
            <p:ph idx="1"/>
          </p:nvPr>
        </p:nvPicPr>
        <p:blipFill>
          <a:blip r:embed="rId2"/>
          <a:stretch>
            <a:fillRect/>
          </a:stretch>
        </p:blipFill>
        <p:spPr>
          <a:xfrm>
            <a:off x="1650273" y="1825625"/>
            <a:ext cx="8891454" cy="4351338"/>
          </a:xfrm>
          <a:prstGeom prst="rect">
            <a:avLst/>
          </a:prstGeom>
        </p:spPr>
      </p:pic>
    </p:spTree>
    <p:extLst>
      <p:ext uri="{BB962C8B-B14F-4D97-AF65-F5344CB8AC3E}">
        <p14:creationId xmlns:p14="http://schemas.microsoft.com/office/powerpoint/2010/main" val="1136386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0712-679C-A8D0-2636-677EA057FD01}"/>
              </a:ext>
            </a:extLst>
          </p:cNvPr>
          <p:cNvSpPr>
            <a:spLocks noGrp="1"/>
          </p:cNvSpPr>
          <p:nvPr>
            <p:ph type="title"/>
          </p:nvPr>
        </p:nvSpPr>
        <p:spPr/>
        <p:txBody>
          <a:bodyPr/>
          <a:lstStyle/>
          <a:p>
            <a:endParaRPr lang="en-IT" dirty="0"/>
          </a:p>
        </p:txBody>
      </p:sp>
      <p:pic>
        <p:nvPicPr>
          <p:cNvPr id="4" name="Content Placeholder 3">
            <a:extLst>
              <a:ext uri="{FF2B5EF4-FFF2-40B4-BE49-F238E27FC236}">
                <a16:creationId xmlns:a16="http://schemas.microsoft.com/office/drawing/2014/main" id="{67D9134A-3326-F587-D4C7-D8740A96DEED}"/>
              </a:ext>
            </a:extLst>
          </p:cNvPr>
          <p:cNvPicPr>
            <a:picLocks noGrp="1" noChangeAspect="1"/>
          </p:cNvPicPr>
          <p:nvPr>
            <p:ph idx="1"/>
          </p:nvPr>
        </p:nvPicPr>
        <p:blipFill>
          <a:blip r:embed="rId2"/>
          <a:stretch>
            <a:fillRect/>
          </a:stretch>
        </p:blipFill>
        <p:spPr>
          <a:xfrm>
            <a:off x="2404092" y="1825625"/>
            <a:ext cx="7383816" cy="4351338"/>
          </a:xfrm>
          <a:prstGeom prst="rect">
            <a:avLst/>
          </a:prstGeom>
        </p:spPr>
      </p:pic>
    </p:spTree>
    <p:extLst>
      <p:ext uri="{BB962C8B-B14F-4D97-AF65-F5344CB8AC3E}">
        <p14:creationId xmlns:p14="http://schemas.microsoft.com/office/powerpoint/2010/main" val="71497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0712-679C-A8D0-2636-677EA057FD01}"/>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CC29E2B9-CD7A-EA5B-9042-F2216C99D000}"/>
              </a:ext>
            </a:extLst>
          </p:cNvPr>
          <p:cNvSpPr>
            <a:spLocks noGrp="1"/>
          </p:cNvSpPr>
          <p:nvPr>
            <p:ph idx="1"/>
          </p:nvPr>
        </p:nvSpPr>
        <p:spPr/>
        <p:txBody>
          <a:bodyPr/>
          <a:lstStyle/>
          <a:p>
            <a:endParaRPr lang="en-IT" dirty="0"/>
          </a:p>
        </p:txBody>
      </p:sp>
      <p:pic>
        <p:nvPicPr>
          <p:cNvPr id="4" name="Picture 3">
            <a:extLst>
              <a:ext uri="{FF2B5EF4-FFF2-40B4-BE49-F238E27FC236}">
                <a16:creationId xmlns:a16="http://schemas.microsoft.com/office/drawing/2014/main" id="{7305FE4B-6D9F-7F0A-420A-DF911CE8BC4A}"/>
              </a:ext>
            </a:extLst>
          </p:cNvPr>
          <p:cNvPicPr>
            <a:picLocks noChangeAspect="1"/>
          </p:cNvPicPr>
          <p:nvPr/>
        </p:nvPicPr>
        <p:blipFill>
          <a:blip r:embed="rId2"/>
          <a:stretch>
            <a:fillRect/>
          </a:stretch>
        </p:blipFill>
        <p:spPr>
          <a:xfrm>
            <a:off x="2209800" y="1183640"/>
            <a:ext cx="7772400" cy="4490720"/>
          </a:xfrm>
          <a:prstGeom prst="rect">
            <a:avLst/>
          </a:prstGeom>
        </p:spPr>
      </p:pic>
    </p:spTree>
    <p:extLst>
      <p:ext uri="{BB962C8B-B14F-4D97-AF65-F5344CB8AC3E}">
        <p14:creationId xmlns:p14="http://schemas.microsoft.com/office/powerpoint/2010/main" val="183266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23F7-EE99-CF64-6C76-646A9883C2E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57EAAEC-33F7-7951-88E2-2E46D90E21D9}"/>
              </a:ext>
            </a:extLst>
          </p:cNvPr>
          <p:cNvSpPr>
            <a:spLocks noGrp="1"/>
          </p:cNvSpPr>
          <p:nvPr>
            <p:ph idx="1"/>
          </p:nvPr>
        </p:nvSpPr>
        <p:spPr/>
        <p:txBody>
          <a:bodyPr/>
          <a:lstStyle/>
          <a:p>
            <a:endParaRPr lang="en-IT"/>
          </a:p>
        </p:txBody>
      </p:sp>
      <p:pic>
        <p:nvPicPr>
          <p:cNvPr id="5" name="Picture 4">
            <a:extLst>
              <a:ext uri="{FF2B5EF4-FFF2-40B4-BE49-F238E27FC236}">
                <a16:creationId xmlns:a16="http://schemas.microsoft.com/office/drawing/2014/main" id="{0E7D78DC-40F3-DE0A-E41C-D7F995094E3A}"/>
              </a:ext>
            </a:extLst>
          </p:cNvPr>
          <p:cNvPicPr>
            <a:picLocks noChangeAspect="1"/>
          </p:cNvPicPr>
          <p:nvPr/>
        </p:nvPicPr>
        <p:blipFill>
          <a:blip r:embed="rId2"/>
          <a:stretch>
            <a:fillRect/>
          </a:stretch>
        </p:blipFill>
        <p:spPr>
          <a:xfrm>
            <a:off x="2209800" y="1078274"/>
            <a:ext cx="7772400" cy="4701451"/>
          </a:xfrm>
          <a:prstGeom prst="rect">
            <a:avLst/>
          </a:prstGeom>
        </p:spPr>
      </p:pic>
    </p:spTree>
    <p:extLst>
      <p:ext uri="{BB962C8B-B14F-4D97-AF65-F5344CB8AC3E}">
        <p14:creationId xmlns:p14="http://schemas.microsoft.com/office/powerpoint/2010/main" val="26151312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
  <p:tag name="ORIGINALWIDTH" val="343"/>
  <p:tag name="OUTPUTTYPE" val="PDF"/>
  <p:tag name="IGUANATEXVERSION" val="160"/>
  <p:tag name="LATEXADDIN" val="\documentclass{article}&#10;\usepackage{amsmath}&#10;\pagestyle{empty}&#10;\begin{document}&#10;&#10;1.3 Scopo dei Telaio del Telaio in un Veicolo&#10;i. Lo scopo principale del telaio del telaio è quello di sostenere tutte le parti meccaniche di un veicolo come pneumatici, motore, assi, sterzo e freni, e tutte queste parti meccaniche sono fissate a questo telaio scheletrico.&#10;ii. In qualsiasi condizione, il telaio fornisce resistenza e stabilità al veicolo.&#10;iii. Uno dei principali scopi del telaio è quello di collegare rigidamente le sospensioni anteriori e posteriori, fornendo punti di fissaggio per i diversi sistemi di un'auto.&#10;iv. Nei veicoli, i telaio garantiscono livelli bassi di rumore, asperità e vibrazioni.&#10;v. L'efficienza del peso del veicolo viene migliorata solo dal telaio del telaio spaziale.&#10;vi. Un telaio adeguato e strutturato migliora la resistenza agli urti e la sicurezza dei passeggeri durante la guida.&#10;&#10;\end{document}"/>
  <p:tag name="IGUANATEXSIZE" val="14"/>
  <p:tag name="IGUANATEXCURSOR" val="479"/>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300"/>
  <p:tag name="ORIGINALHEIGHT" val="211"/>
  <p:tag name="ORIGINALWIDTH" val="343"/>
  <p:tag name="OUTPUTTYPE" val="PDF"/>
  <p:tag name="IGUANATEXVERSION" val="160"/>
  <p:tag name="LATEXADDIN" val="\documentclass{article}&#10;\usepackage{amsmath}&#10;\pagestyle{empty}&#10;\begin{document}&#10;&#10;II. Idealizzazione di un Telaio del Telaio&#10;&#10;Il principale obiettivo di questo progetto è progettare un telaio a struttura spaziale e determinare i suoi sforzi, la rigidezza torsionale, la rigidezza alla flessione, l'area della sezione trasversale e il momento di inerzia del telaio utilizzando l'analisi agli elementi finiti e successivamente seguire la procedura finale di analisi modale. Un carico specifico deve essere applicato al centro in cui l'intero peso del telaio a struttura spaziale può essere sospeso.&#10;&#10;Inizialmente, è stato selezionato un telaio spaziale dall'edificio ALMA. Il modello del telaio spaziale è un veicolo da corsa di Classe 1. Il peso, l'altezza e le dimensioni del telaio spaziale sono stati misurati utilizzando righello e bilance di pesatura. Questi strumenti sono stati utilizzati dal laboratorio di metrologia. Si tratta di un telaio spaziale in acciaio. La lunghezza complessiva del telaio è di $2650 \mathrm{~mm}$, l'interasse è di $2000 \mathrm{~mm}$ e il suo peso è di 35 chilogrammi.&#10;&#10;Le misurazioni ottenute sono state implementate nel computer utilizzando il software CATIA V5. Dopo che il progetto è stato preparato, è stato importato in ANSYS Classic 11.0 per l'analisi. Sono state effettuate analisi statiche e analisi modali per determinare gli sforzi del telaio spaziale e tutti e 6 i gradi di libertà.&#10;&#10;&#10;&#10;\end{document}"/>
  <p:tag name="IGUANATEXSIZE" val="14"/>
  <p:tag name="IGUANATEXCURSOR" val="1430"/>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
  <p:tag name="ORIGINALWIDTH" val="343"/>
  <p:tag name="OUTPUTTYPE" val="PDF"/>
  <p:tag name="IGUANATEXVERSION" val="160"/>
  <p:tag name="LATEXADDIN" val="\documentclass{article}&#10;\usepackage{amsmath}&#10;\pagestyle{empty}&#10;\begin{document}&#10;&#10;1.4.2 Modello Ansys per il Telaio del Veicolo da Corsa&#10;Lo scopo ultimo di un'analisi agli elementi finiti è quello di ricreare matematicamente il comportamento di un sistema ingegneristico reale. Il modello comprende tutti i nodi, gli elementi, le proprietà dei materiali, le costanti reali, le condizioni al contorno e altre caratteristiche utilizzate per rappresentare il sistema fisico.&#10;&#10;Il telaio viene discretizzato tenendo conto dell'idealizzazione tridimensionale del telaio spaziale ed è stato realizzato utilizzando un elemento trave conica a 2 nodi, con ogni nodo che ha 6 gradi di libertà, con uno spessore del tubo di $1.65 \mathrm{~mm}$. Gli elementi di combinazione sono utilizzati per le sospensioni e gli pneumatici. Sono stati utilizzati elementi di massa strutturale per vari componenti come il motore, il cambio e la carrozzeria in lamiera, raggruppati nei nodi appropriati. Il numero totale di elementi e nodi del modello è rispettivamente di 900 e 850.&#10;&#10;\end{document}"/>
  <p:tag name="IGUANATEXSIZE" val="14"/>
  <p:tag name="IGUANATEXCURSOR" val="1054"/>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41"/>
  <p:tag name="ORIGINALWIDTH" val="343"/>
  <p:tag name="OUTPUTTYPE" val="PDF"/>
  <p:tag name="IGUANATEXVERSION" val="160"/>
  <p:tag name="LATEXADDIN" val="\documentclass{article}&#10;\usepackage{amsmath}&#10;\pagestyle{empty}&#10;\begin{document}&#10;&#10;2.1.3 Condizioni al Contorno&#10;Nel presente modello sono applicati i seguenti vincoli di spostamento:&#10;- È applicato un carico gravitazionale di tre volte il peso del corpo del telaio (carico di flessione 3G). I nodi corrispondenti alla posizione del contatto degli pneumatici (ad esempio, A, B, C ed E) sono vincolati su tutti i gradi di libertà per condurre l'analisi statica.&#10;- Nell'analisi modale, i punti inferiori degli pneumatici sono completamente bloccati su tutti i gradi di libertà.&#10;&#10;1.5 Analisi Statica&#10;È stata effettuata un'analisi statica sull'intero modello del telaio spaziale realizzato in sezione tubolare di acciaio. L'obiettivo principale dell'analisi statica è trovare il momento flettente e lo sforzo di taglio dovuti al carico di flessione di $3 \mathrm{G}$. Nell'analisi si determinano le strutture che presentano sforzi al di sotto del punto di snervamento del materiale.&#10;&#10;\end{document}"/>
  <p:tag name="IGUANATEXSIZE" val="14"/>
  <p:tag name="IGUANATEXCURSOR" val="788"/>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51"/>
  <p:tag name="ORIGINALWIDTH" val="344"/>
  <p:tag name="OUTPUTTYPE" val="PDF"/>
  <p:tag name="IGUANATEXVERSION" val="160"/>
  <p:tag name="LATEXADDIN" val="\documentclass{article}&#10;\usepackage{amsmath}&#10;\pagestyle{empty}&#10;\begin{document}&#10;&#10;1.5.1 Procedura per l'Analisi Statica&#10;- Il modello è stato creato utilizzando elementi lineari come trave conica44, combinazione14, massa strutturale21 ed è stato accoppiato con la massa alla struttura tramite equazioni di accoppiamento.&#10;- Sono state definite le proprietà del materiale lineare isotropo, come il modulo di Young = $206900 \mathrm{MPa}$, la densità dell'acciaio e il coefficiente di Poisson $=0.27$.&#10;- La massa concentrata, come il motore, il cambio, l'albero di trasmissione, compresa la massa di passeggeri e conducente, è stata posizionata sul telaio nei nodi corrispondenti al centro di gravità appropriato.&#10;- I gradi di libertà nodali nei nodi inferiori degli pneumatici in tutte le direzioni sono stati bloccati.&#10;- È stato utilizzato il Pre-processore di soluzione ANSYS, in cui il tipo di analisi è l'analisi modale e, selezionando il metodo statico, il metodo di soluzione è stato continuato utilizzando il metodo statico lineare.&#10;- Il problema è stato risolto utilizzando il comando LS corrente dal menu bar della soluzione.&#10;&#10;\end{document}"/>
  <p:tag name="IGUANATEXSIZE" val="14"/>
  <p:tag name="IGUANATEXCURSOR" val="1130"/>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6"/>
  <p:tag name="ORIGINALWIDTH" val="59"/>
  <p:tag name="OUTPUTTYPE" val="PDF"/>
  <p:tag name="IGUANATEXVERSION" val="160"/>
  <p:tag name="LATEXADDIN" val="\documentclass{article}&#10;\usepackage{amsmath}&#10;\pagestyle{empty}&#10;\begin{document}&#10;&#10;$\left.\begin{array}{l}\sum F_{x}=0 \\ \sum F_{y}=0 \\ \sum M_C=0\end{array}\right\}$ &#10;&#10;\end{document}"/>
  <p:tag name="IGUANATEXSIZE" val="18"/>
  <p:tag name="IGUANATEXCURSOR" val="144"/>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6"/>
  <p:tag name="ORIGINALWIDTH" val="59"/>
  <p:tag name="OUTPUTTYPE" val="PDF"/>
  <p:tag name="IGUANATEXVERSION" val="160"/>
  <p:tag name="LATEXADDIN" val="\documentclass{article}&#10;\usepackage{amsmath}&#10;\pagestyle{empty}&#10;\begin{document}&#10;&#10;$\left.\begin{array}{l}\sum F_{x}=0 \\ \sum F_{y}=0 \\ \sum M_C=0\end{array}\right\}$ &#10;&#10;\end{document}"/>
  <p:tag name="IGUANATEXSIZE" val="18"/>
  <p:tag name="IGUANATEXCURSOR" val="144"/>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1172</Words>
  <Application>Microsoft Macintosh PowerPoint</Application>
  <PresentationFormat>Widescreen</PresentationFormat>
  <Paragraphs>102</Paragraphs>
  <Slides>58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Calibri Light</vt:lpstr>
      <vt:lpstr>Office Theme</vt:lpstr>
      <vt:lpstr>Introduzione al corso  </vt:lpstr>
      <vt:lpstr>PowerPoint Presentation</vt:lpstr>
      <vt:lpstr>Modalita` di esame  </vt:lpstr>
      <vt:lpstr>Ricevimento studenti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Deformazioni</vt:lpstr>
      <vt:lpstr>PowerPoint Presentation</vt:lpstr>
      <vt:lpstr>Caratteristiche della sollecitazione</vt:lpstr>
      <vt:lpstr>Convenzioni sui segni del momento flettente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Come determinare taglio e momento</vt:lpstr>
      <vt:lpstr>Passo 1: diagramma di struttura libera</vt:lpstr>
      <vt:lpstr>Passo 1: diagramma di struttura libera</vt:lpstr>
      <vt:lpstr>Passo 2: classificazione della struttura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Giuseppe Tomassetti</dc:creator>
  <cp:lastModifiedBy>Giuseppe Tomassetti</cp:lastModifiedBy>
  <cp:revision>3</cp:revision>
  <dcterms:created xsi:type="dcterms:W3CDTF">2023-05-27T02:02:34Z</dcterms:created>
  <dcterms:modified xsi:type="dcterms:W3CDTF">2023-05-27T09:17:36Z</dcterms:modified>
</cp:coreProperties>
</file>